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82" r:id="rId6"/>
  </p:sldMasterIdLst>
  <p:sldIdLst>
    <p:sldId id="4634" r:id="rId7"/>
    <p:sldId id="278" r:id="rId8"/>
    <p:sldId id="4635" r:id="rId9"/>
    <p:sldId id="297" r:id="rId10"/>
    <p:sldId id="4636" r:id="rId11"/>
    <p:sldId id="4637" r:id="rId12"/>
    <p:sldId id="4638" r:id="rId13"/>
    <p:sldId id="4639" r:id="rId14"/>
    <p:sldId id="4673" r:id="rId15"/>
    <p:sldId id="298" r:id="rId16"/>
    <p:sldId id="4641" r:id="rId17"/>
    <p:sldId id="4643" r:id="rId18"/>
    <p:sldId id="285" r:id="rId19"/>
    <p:sldId id="4642" r:id="rId20"/>
    <p:sldId id="4644" r:id="rId21"/>
    <p:sldId id="4645" r:id="rId22"/>
    <p:sldId id="4672" r:id="rId23"/>
    <p:sldId id="299" r:id="rId24"/>
    <p:sldId id="293" r:id="rId25"/>
    <p:sldId id="2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364"/>
    <a:srgbClr val="B0B3AF"/>
    <a:srgbClr val="0098D3"/>
    <a:srgbClr val="0E3F75"/>
    <a:srgbClr val="69C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51DB8-70B1-4C35-84B7-772B426FE68C}" v="1" dt="2024-04-19T13:47:35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4660"/>
  </p:normalViewPr>
  <p:slideViewPr>
    <p:cSldViewPr snapToGrid="0">
      <p:cViewPr varScale="1">
        <p:scale>
          <a:sx n="99" d="100"/>
          <a:sy n="99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zi, Ellie" userId="b3cdb7fd-f9e1-4740-80d9-8b324920f2e0" providerId="ADAL" clId="{98E349A5-AB24-4E96-8B84-F18512ACC95F}"/>
    <pc:docChg chg="custSel addSld delSld modSld sldOrd">
      <pc:chgData name="Jazi, Ellie" userId="b3cdb7fd-f9e1-4740-80d9-8b324920f2e0" providerId="ADAL" clId="{98E349A5-AB24-4E96-8B84-F18512ACC95F}" dt="2024-03-06T17:55:04.849" v="36" actId="20577"/>
      <pc:docMkLst>
        <pc:docMk/>
      </pc:docMkLst>
      <pc:sldChg chg="modSp mod ord">
        <pc:chgData name="Jazi, Ellie" userId="b3cdb7fd-f9e1-4740-80d9-8b324920f2e0" providerId="ADAL" clId="{98E349A5-AB24-4E96-8B84-F18512ACC95F}" dt="2024-03-06T14:54:18.290" v="35"/>
        <pc:sldMkLst>
          <pc:docMk/>
          <pc:sldMk cId="384582180" sldId="4643"/>
        </pc:sldMkLst>
        <pc:spChg chg="mod">
          <ac:chgData name="Jazi, Ellie" userId="b3cdb7fd-f9e1-4740-80d9-8b324920f2e0" providerId="ADAL" clId="{98E349A5-AB24-4E96-8B84-F18512ACC95F}" dt="2024-03-06T14:54:11.137" v="33" actId="20577"/>
          <ac:spMkLst>
            <pc:docMk/>
            <pc:sldMk cId="384582180" sldId="4643"/>
            <ac:spMk id="8" creationId="{6F1FC960-87A9-4204-BD9F-44355B60180B}"/>
          </ac:spMkLst>
        </pc:spChg>
      </pc:sldChg>
      <pc:sldChg chg="modSp new del mod">
        <pc:chgData name="Jazi, Ellie" userId="b3cdb7fd-f9e1-4740-80d9-8b324920f2e0" providerId="ADAL" clId="{98E349A5-AB24-4E96-8B84-F18512ACC95F}" dt="2024-03-06T14:53:58.114" v="5" actId="2696"/>
        <pc:sldMkLst>
          <pc:docMk/>
          <pc:sldMk cId="496741212" sldId="4646"/>
        </pc:sldMkLst>
        <pc:spChg chg="mod">
          <ac:chgData name="Jazi, Ellie" userId="b3cdb7fd-f9e1-4740-80d9-8b324920f2e0" providerId="ADAL" clId="{98E349A5-AB24-4E96-8B84-F18512ACC95F}" dt="2024-03-06T14:53:48.101" v="2" actId="27636"/>
          <ac:spMkLst>
            <pc:docMk/>
            <pc:sldMk cId="496741212" sldId="4646"/>
            <ac:spMk id="8" creationId="{92208BC3-1DD5-BC30-3773-CE133D520AE2}"/>
          </ac:spMkLst>
        </pc:spChg>
      </pc:sldChg>
      <pc:sldChg chg="modSp add mod ord">
        <pc:chgData name="Jazi, Ellie" userId="b3cdb7fd-f9e1-4740-80d9-8b324920f2e0" providerId="ADAL" clId="{98E349A5-AB24-4E96-8B84-F18512ACC95F}" dt="2024-03-06T17:55:04.849" v="36" actId="20577"/>
        <pc:sldMkLst>
          <pc:docMk/>
          <pc:sldMk cId="427997073" sldId="4672"/>
        </pc:sldMkLst>
        <pc:spChg chg="mod">
          <ac:chgData name="Jazi, Ellie" userId="b3cdb7fd-f9e1-4740-80d9-8b324920f2e0" providerId="ADAL" clId="{98E349A5-AB24-4E96-8B84-F18512ACC95F}" dt="2024-03-06T17:55:04.849" v="36" actId="20577"/>
          <ac:spMkLst>
            <pc:docMk/>
            <pc:sldMk cId="427997073" sldId="4672"/>
            <ac:spMk id="8" creationId="{6F1FC960-87A9-4204-BD9F-44355B60180B}"/>
          </ac:spMkLst>
        </pc:spChg>
      </pc:sldChg>
    </pc:docChg>
  </pc:docChgLst>
  <pc:docChgLst>
    <pc:chgData clId="Web-{0C8B8741-E21A-4DB0-8951-840B269A89FA}"/>
    <pc:docChg chg="modSld">
      <pc:chgData name="" userId="" providerId="" clId="Web-{0C8B8741-E21A-4DB0-8951-840B269A89FA}" dt="2024-04-18T13:56:24.305" v="0" actId="20577"/>
      <pc:docMkLst>
        <pc:docMk/>
      </pc:docMkLst>
      <pc:sldChg chg="modSp">
        <pc:chgData name="" userId="" providerId="" clId="Web-{0C8B8741-E21A-4DB0-8951-840B269A89FA}" dt="2024-04-18T13:56:24.305" v="0" actId="20577"/>
        <pc:sldMkLst>
          <pc:docMk/>
          <pc:sldMk cId="765110864" sldId="4634"/>
        </pc:sldMkLst>
        <pc:spChg chg="mod">
          <ac:chgData name="" userId="" providerId="" clId="Web-{0C8B8741-E21A-4DB0-8951-840B269A89FA}" dt="2024-04-18T13:56:24.305" v="0" actId="20577"/>
          <ac:spMkLst>
            <pc:docMk/>
            <pc:sldMk cId="765110864" sldId="4634"/>
            <ac:spMk id="3" creationId="{10B6D16B-E626-4885-ABBD-DD4CE21DA59E}"/>
          </ac:spMkLst>
        </pc:spChg>
      </pc:sldChg>
    </pc:docChg>
  </pc:docChgLst>
  <pc:docChgLst>
    <pc:chgData name="Megan Boncela" userId="e564f42e-4d14-48a4-836d-a8d6d97f0f77" providerId="ADAL" clId="{3EB6CDAB-4840-4619-B155-3FE50C7BA0B4}"/>
    <pc:docChg chg="undo redo custSel addSld delSld modSld">
      <pc:chgData name="Megan Boncela" userId="e564f42e-4d14-48a4-836d-a8d6d97f0f77" providerId="ADAL" clId="{3EB6CDAB-4840-4619-B155-3FE50C7BA0B4}" dt="2024-01-04T12:24:55.582" v="33" actId="47"/>
      <pc:docMkLst>
        <pc:docMk/>
      </pc:docMkLst>
      <pc:sldChg chg="del">
        <pc:chgData name="Megan Boncela" userId="e564f42e-4d14-48a4-836d-a8d6d97f0f77" providerId="ADAL" clId="{3EB6CDAB-4840-4619-B155-3FE50C7BA0B4}" dt="2024-01-04T12:24:55.582" v="33" actId="47"/>
        <pc:sldMkLst>
          <pc:docMk/>
          <pc:sldMk cId="1144854798" sldId="4635"/>
        </pc:sldMkLst>
      </pc:sldChg>
      <pc:sldChg chg="addSp delSp modSp add mod">
        <pc:chgData name="Megan Boncela" userId="e564f42e-4d14-48a4-836d-a8d6d97f0f77" providerId="ADAL" clId="{3EB6CDAB-4840-4619-B155-3FE50C7BA0B4}" dt="2024-01-04T12:24:50.661" v="32" actId="1076"/>
        <pc:sldMkLst>
          <pc:docMk/>
          <pc:sldMk cId="2502974758" sldId="4646"/>
        </pc:sldMkLst>
        <pc:spChg chg="add del mod">
          <ac:chgData name="Megan Boncela" userId="e564f42e-4d14-48a4-836d-a8d6d97f0f77" providerId="ADAL" clId="{3EB6CDAB-4840-4619-B155-3FE50C7BA0B4}" dt="2024-01-04T12:24:10.152" v="16" actId="478"/>
          <ac:spMkLst>
            <pc:docMk/>
            <pc:sldMk cId="2502974758" sldId="4646"/>
            <ac:spMk id="3" creationId="{6F203229-25BD-F15F-B72D-7E91506865B7}"/>
          </ac:spMkLst>
        </pc:spChg>
        <pc:spChg chg="add mod">
          <ac:chgData name="Megan Boncela" userId="e564f42e-4d14-48a4-836d-a8d6d97f0f77" providerId="ADAL" clId="{3EB6CDAB-4840-4619-B155-3FE50C7BA0B4}" dt="2024-01-04T12:24:38.241" v="30" actId="1076"/>
          <ac:spMkLst>
            <pc:docMk/>
            <pc:sldMk cId="2502974758" sldId="4646"/>
            <ac:spMk id="5" creationId="{DAD5D430-3C02-5967-4ACF-90219D2BFCF9}"/>
          </ac:spMkLst>
        </pc:spChg>
        <pc:spChg chg="mod">
          <ac:chgData name="Megan Boncela" userId="e564f42e-4d14-48a4-836d-a8d6d97f0f77" providerId="ADAL" clId="{3EB6CDAB-4840-4619-B155-3FE50C7BA0B4}" dt="2024-01-04T12:23:18.932" v="1"/>
          <ac:spMkLst>
            <pc:docMk/>
            <pc:sldMk cId="2502974758" sldId="4646"/>
            <ac:spMk id="8" creationId="{6F1FC960-87A9-4204-BD9F-44355B60180B}"/>
          </ac:spMkLst>
        </pc:spChg>
        <pc:spChg chg="mod">
          <ac:chgData name="Megan Boncela" userId="e564f42e-4d14-48a4-836d-a8d6d97f0f77" providerId="ADAL" clId="{3EB6CDAB-4840-4619-B155-3FE50C7BA0B4}" dt="2024-01-04T12:24:50.661" v="32" actId="1076"/>
          <ac:spMkLst>
            <pc:docMk/>
            <pc:sldMk cId="2502974758" sldId="4646"/>
            <ac:spMk id="11" creationId="{4C4D6B46-DBE8-40FE-883E-5C7DFB85FDE8}"/>
          </ac:spMkLst>
        </pc:spChg>
      </pc:sldChg>
    </pc:docChg>
  </pc:docChgLst>
  <pc:docChgLst>
    <pc:chgData name="Jazi, Ellie" userId="b3cdb7fd-f9e1-4740-80d9-8b324920f2e0" providerId="ADAL" clId="{D463D75F-B666-458D-AF69-44BEE5CBE643}"/>
    <pc:docChg chg="custSel modSld">
      <pc:chgData name="Jazi, Ellie" userId="b3cdb7fd-f9e1-4740-80d9-8b324920f2e0" providerId="ADAL" clId="{D463D75F-B666-458D-AF69-44BEE5CBE643}" dt="2023-12-14T21:23:53.916" v="73" actId="20577"/>
      <pc:docMkLst>
        <pc:docMk/>
      </pc:docMkLst>
      <pc:sldChg chg="modSp mod">
        <pc:chgData name="Jazi, Ellie" userId="b3cdb7fd-f9e1-4740-80d9-8b324920f2e0" providerId="ADAL" clId="{D463D75F-B666-458D-AF69-44BEE5CBE643}" dt="2023-12-14T21:23:53.916" v="73" actId="20577"/>
        <pc:sldMkLst>
          <pc:docMk/>
          <pc:sldMk cId="4265167511" sldId="299"/>
        </pc:sldMkLst>
        <pc:spChg chg="mod">
          <ac:chgData name="Jazi, Ellie" userId="b3cdb7fd-f9e1-4740-80d9-8b324920f2e0" providerId="ADAL" clId="{D463D75F-B666-458D-AF69-44BEE5CBE643}" dt="2023-12-14T21:23:53.916" v="73" actId="20577"/>
          <ac:spMkLst>
            <pc:docMk/>
            <pc:sldMk cId="4265167511" sldId="299"/>
            <ac:spMk id="6" creationId="{A7C773EA-5709-3915-F3E9-702E5420546E}"/>
          </ac:spMkLst>
        </pc:spChg>
      </pc:sldChg>
    </pc:docChg>
  </pc:docChgLst>
  <pc:docChgLst>
    <pc:chgData name="Ellie Jazi" userId="b3cdb7fd-f9e1-4740-80d9-8b324920f2e0" providerId="ADAL" clId="{2F7E6CCD-2BED-4DC5-B3FC-B1F8150F5829}"/>
    <pc:docChg chg="modSld">
      <pc:chgData name="Ellie Jazi" userId="b3cdb7fd-f9e1-4740-80d9-8b324920f2e0" providerId="ADAL" clId="{2F7E6CCD-2BED-4DC5-B3FC-B1F8150F5829}" dt="2024-02-02T14:15:20.449" v="0" actId="6549"/>
      <pc:docMkLst>
        <pc:docMk/>
      </pc:docMkLst>
      <pc:sldChg chg="modSp mod">
        <pc:chgData name="Ellie Jazi" userId="b3cdb7fd-f9e1-4740-80d9-8b324920f2e0" providerId="ADAL" clId="{2F7E6CCD-2BED-4DC5-B3FC-B1F8150F5829}" dt="2024-02-02T14:15:20.449" v="0" actId="6549"/>
        <pc:sldMkLst>
          <pc:docMk/>
          <pc:sldMk cId="2665038855" sldId="4642"/>
        </pc:sldMkLst>
        <pc:spChg chg="mod">
          <ac:chgData name="Ellie Jazi" userId="b3cdb7fd-f9e1-4740-80d9-8b324920f2e0" providerId="ADAL" clId="{2F7E6CCD-2BED-4DC5-B3FC-B1F8150F5829}" dt="2024-02-02T14:15:20.449" v="0" actId="6549"/>
          <ac:spMkLst>
            <pc:docMk/>
            <pc:sldMk cId="2665038855" sldId="4642"/>
            <ac:spMk id="8" creationId="{6F1FC960-87A9-4204-BD9F-44355B60180B}"/>
          </ac:spMkLst>
        </pc:spChg>
      </pc:sldChg>
    </pc:docChg>
  </pc:docChgLst>
  <pc:docChgLst>
    <pc:chgData name="Jazi, Ellie" userId="b3cdb7fd-f9e1-4740-80d9-8b324920f2e0" providerId="ADAL" clId="{37B947AE-166C-4677-95B0-86AD105BA919}"/>
    <pc:docChg chg="undo custSel modSld">
      <pc:chgData name="Jazi, Ellie" userId="b3cdb7fd-f9e1-4740-80d9-8b324920f2e0" providerId="ADAL" clId="{37B947AE-166C-4677-95B0-86AD105BA919}" dt="2024-01-03T19:23:17.197" v="84" actId="122"/>
      <pc:docMkLst>
        <pc:docMk/>
      </pc:docMkLst>
      <pc:sldChg chg="modSp mod">
        <pc:chgData name="Jazi, Ellie" userId="b3cdb7fd-f9e1-4740-80d9-8b324920f2e0" providerId="ADAL" clId="{37B947AE-166C-4677-95B0-86AD105BA919}" dt="2024-01-03T18:42:15.116" v="18" actId="1076"/>
        <pc:sldMkLst>
          <pc:docMk/>
          <pc:sldMk cId="1144854798" sldId="4635"/>
        </pc:sldMkLst>
        <pc:spChg chg="mod">
          <ac:chgData name="Jazi, Ellie" userId="b3cdb7fd-f9e1-4740-80d9-8b324920f2e0" providerId="ADAL" clId="{37B947AE-166C-4677-95B0-86AD105BA919}" dt="2024-01-03T18:41:53.760" v="14" actId="27636"/>
          <ac:spMkLst>
            <pc:docMk/>
            <pc:sldMk cId="1144854798" sldId="4635"/>
            <ac:spMk id="5" creationId="{C036362C-0292-A7FC-D70A-F493CABDC179}"/>
          </ac:spMkLst>
        </pc:spChg>
        <pc:spChg chg="mod">
          <ac:chgData name="Jazi, Ellie" userId="b3cdb7fd-f9e1-4740-80d9-8b324920f2e0" providerId="ADAL" clId="{37B947AE-166C-4677-95B0-86AD105BA919}" dt="2024-01-03T18:42:15.116" v="18" actId="1076"/>
          <ac:spMkLst>
            <pc:docMk/>
            <pc:sldMk cId="1144854798" sldId="4635"/>
            <ac:spMk id="6" creationId="{C3B02A7F-749A-80F1-D0BE-6077D8021935}"/>
          </ac:spMkLst>
        </pc:spChg>
      </pc:sldChg>
      <pc:sldChg chg="addSp delSp modSp mod modClrScheme chgLayout">
        <pc:chgData name="Jazi, Ellie" userId="b3cdb7fd-f9e1-4740-80d9-8b324920f2e0" providerId="ADAL" clId="{37B947AE-166C-4677-95B0-86AD105BA919}" dt="2024-01-03T19:23:17.197" v="84" actId="122"/>
        <pc:sldMkLst>
          <pc:docMk/>
          <pc:sldMk cId="546912985" sldId="4644"/>
        </pc:sldMkLst>
        <pc:spChg chg="add del mod ord">
          <ac:chgData name="Jazi, Ellie" userId="b3cdb7fd-f9e1-4740-80d9-8b324920f2e0" providerId="ADAL" clId="{37B947AE-166C-4677-95B0-86AD105BA919}" dt="2024-01-03T18:59:44.482" v="22" actId="700"/>
          <ac:spMkLst>
            <pc:docMk/>
            <pc:sldMk cId="546912985" sldId="4644"/>
            <ac:spMk id="2" creationId="{A422DF82-8BD4-3253-08E1-AD2EB146B225}"/>
          </ac:spMkLst>
        </pc:spChg>
        <pc:spChg chg="mod ord">
          <ac:chgData name="Jazi, Ellie" userId="b3cdb7fd-f9e1-4740-80d9-8b324920f2e0" providerId="ADAL" clId="{37B947AE-166C-4677-95B0-86AD105BA919}" dt="2024-01-03T18:59:44.482" v="22" actId="700"/>
          <ac:spMkLst>
            <pc:docMk/>
            <pc:sldMk cId="546912985" sldId="4644"/>
            <ac:spMk id="8" creationId="{6F1FC960-87A9-4204-BD9F-44355B60180B}"/>
          </ac:spMkLst>
        </pc:spChg>
        <pc:graphicFrameChg chg="add mod modGraphic">
          <ac:chgData name="Jazi, Ellie" userId="b3cdb7fd-f9e1-4740-80d9-8b324920f2e0" providerId="ADAL" clId="{37B947AE-166C-4677-95B0-86AD105BA919}" dt="2024-01-03T19:23:17.197" v="84" actId="122"/>
          <ac:graphicFrameMkLst>
            <pc:docMk/>
            <pc:sldMk cId="546912985" sldId="4644"/>
            <ac:graphicFrameMk id="7" creationId="{A88E3F7C-251A-363C-0C2F-A520FF600CBB}"/>
          </ac:graphicFrameMkLst>
        </pc:graphicFrameChg>
        <pc:picChg chg="del">
          <ac:chgData name="Jazi, Ellie" userId="b3cdb7fd-f9e1-4740-80d9-8b324920f2e0" providerId="ADAL" clId="{37B947AE-166C-4677-95B0-86AD105BA919}" dt="2024-01-03T18:59:14.421" v="19" actId="478"/>
          <ac:picMkLst>
            <pc:docMk/>
            <pc:sldMk cId="546912985" sldId="4644"/>
            <ac:picMk id="3" creationId="{8D194E92-74E4-4D79-A0A3-25D453CD759E}"/>
          </ac:picMkLst>
        </pc:picChg>
        <pc:cxnChg chg="add mod">
          <ac:chgData name="Jazi, Ellie" userId="b3cdb7fd-f9e1-4740-80d9-8b324920f2e0" providerId="ADAL" clId="{37B947AE-166C-4677-95B0-86AD105BA919}" dt="2024-01-03T19:22:58.147" v="83" actId="692"/>
          <ac:cxnSpMkLst>
            <pc:docMk/>
            <pc:sldMk cId="546912985" sldId="4644"/>
            <ac:cxnSpMk id="10" creationId="{40581445-41E9-0CEB-B14D-9BFB8573AD6B}"/>
          </ac:cxnSpMkLst>
        </pc:cxnChg>
      </pc:sldChg>
    </pc:docChg>
  </pc:docChgLst>
  <pc:docChgLst>
    <pc:chgData name="Ellie Jazi" userId="b3cdb7fd-f9e1-4740-80d9-8b324920f2e0" providerId="ADAL" clId="{FBE51DB8-70B1-4C35-84B7-772B426FE68C}"/>
    <pc:docChg chg="undo custSel modSld">
      <pc:chgData name="Ellie Jazi" userId="b3cdb7fd-f9e1-4740-80d9-8b324920f2e0" providerId="ADAL" clId="{FBE51DB8-70B1-4C35-84B7-772B426FE68C}" dt="2024-04-19T13:48:36.357" v="15" actId="20577"/>
      <pc:docMkLst>
        <pc:docMk/>
      </pc:docMkLst>
      <pc:sldChg chg="modSp mod">
        <pc:chgData name="Ellie Jazi" userId="b3cdb7fd-f9e1-4740-80d9-8b324920f2e0" providerId="ADAL" clId="{FBE51DB8-70B1-4C35-84B7-772B426FE68C}" dt="2024-04-19T13:48:36.357" v="15" actId="20577"/>
        <pc:sldMkLst>
          <pc:docMk/>
          <pc:sldMk cId="3709337560" sldId="296"/>
        </pc:sldMkLst>
        <pc:spChg chg="mod">
          <ac:chgData name="Ellie Jazi" userId="b3cdb7fd-f9e1-4740-80d9-8b324920f2e0" providerId="ADAL" clId="{FBE51DB8-70B1-4C35-84B7-772B426FE68C}" dt="2024-04-19T13:48:36.357" v="15" actId="20577"/>
          <ac:spMkLst>
            <pc:docMk/>
            <pc:sldMk cId="3709337560" sldId="296"/>
            <ac:spMk id="9" creationId="{102E5F65-1E6F-4945-9910-8AE2ABCF7805}"/>
          </ac:spMkLst>
        </pc:spChg>
      </pc:sldChg>
      <pc:sldChg chg="addSp delSp modSp mod">
        <pc:chgData name="Ellie Jazi" userId="b3cdb7fd-f9e1-4740-80d9-8b324920f2e0" providerId="ADAL" clId="{FBE51DB8-70B1-4C35-84B7-772B426FE68C}" dt="2024-04-19T13:48:26.097" v="13" actId="1076"/>
        <pc:sldMkLst>
          <pc:docMk/>
          <pc:sldMk cId="4293209788" sldId="297"/>
        </pc:sldMkLst>
        <pc:graphicFrameChg chg="mod modGraphic">
          <ac:chgData name="Ellie Jazi" userId="b3cdb7fd-f9e1-4740-80d9-8b324920f2e0" providerId="ADAL" clId="{FBE51DB8-70B1-4C35-84B7-772B426FE68C}" dt="2024-04-19T13:47:01.107" v="9" actId="20577"/>
          <ac:graphicFrameMkLst>
            <pc:docMk/>
            <pc:sldMk cId="4293209788" sldId="297"/>
            <ac:graphicFrameMk id="12" creationId="{92E91C7C-324A-4EDF-8759-76FFB022EBB1}"/>
          </ac:graphicFrameMkLst>
        </pc:graphicFrameChg>
        <pc:picChg chg="add mod">
          <ac:chgData name="Ellie Jazi" userId="b3cdb7fd-f9e1-4740-80d9-8b324920f2e0" providerId="ADAL" clId="{FBE51DB8-70B1-4C35-84B7-772B426FE68C}" dt="2024-04-19T13:48:26.097" v="13" actId="1076"/>
          <ac:picMkLst>
            <pc:docMk/>
            <pc:sldMk cId="4293209788" sldId="297"/>
            <ac:picMk id="3" creationId="{05CFC613-B805-0378-395E-6DA05397661C}"/>
          </ac:picMkLst>
        </pc:picChg>
        <pc:picChg chg="del">
          <ac:chgData name="Ellie Jazi" userId="b3cdb7fd-f9e1-4740-80d9-8b324920f2e0" providerId="ADAL" clId="{FBE51DB8-70B1-4C35-84B7-772B426FE68C}" dt="2024-04-19T13:46:57.710" v="2" actId="478"/>
          <ac:picMkLst>
            <pc:docMk/>
            <pc:sldMk cId="4293209788" sldId="297"/>
            <ac:picMk id="4" creationId="{64F48033-7C45-7B7D-02E5-941DA64F3B8B}"/>
          </ac:picMkLst>
        </pc:picChg>
      </pc:sldChg>
    </pc:docChg>
  </pc:docChgLst>
  <pc:docChgLst>
    <pc:chgData name="Jazi, Ellie" userId="b3cdb7fd-f9e1-4740-80d9-8b324920f2e0" providerId="ADAL" clId="{2F7E6CCD-2BED-4DC5-B3FC-B1F8150F5829}"/>
    <pc:docChg chg="undo custSel delSld modSld">
      <pc:chgData name="Jazi, Ellie" userId="b3cdb7fd-f9e1-4740-80d9-8b324920f2e0" providerId="ADAL" clId="{2F7E6CCD-2BED-4DC5-B3FC-B1F8150F5829}" dt="2024-03-01T19:25:12.610" v="772" actId="14100"/>
      <pc:docMkLst>
        <pc:docMk/>
      </pc:docMkLst>
      <pc:sldChg chg="modSp mod">
        <pc:chgData name="Jazi, Ellie" userId="b3cdb7fd-f9e1-4740-80d9-8b324920f2e0" providerId="ADAL" clId="{2F7E6CCD-2BED-4DC5-B3FC-B1F8150F5829}" dt="2024-01-10T19:51:44.773" v="723" actId="14734"/>
        <pc:sldMkLst>
          <pc:docMk/>
          <pc:sldMk cId="4293209788" sldId="297"/>
        </pc:sldMkLst>
        <pc:spChg chg="mod">
          <ac:chgData name="Jazi, Ellie" userId="b3cdb7fd-f9e1-4740-80d9-8b324920f2e0" providerId="ADAL" clId="{2F7E6CCD-2BED-4DC5-B3FC-B1F8150F5829}" dt="2024-01-10T19:50:13.602" v="721" actId="255"/>
          <ac:spMkLst>
            <pc:docMk/>
            <pc:sldMk cId="4293209788" sldId="297"/>
            <ac:spMk id="13" creationId="{AD2F1C2A-8AA0-4BD7-9CA1-05B9C7781454}"/>
          </ac:spMkLst>
        </pc:spChg>
        <pc:graphicFrameChg chg="mod modGraphic">
          <ac:chgData name="Jazi, Ellie" userId="b3cdb7fd-f9e1-4740-80d9-8b324920f2e0" providerId="ADAL" clId="{2F7E6CCD-2BED-4DC5-B3FC-B1F8150F5829}" dt="2024-01-10T19:51:44.773" v="723" actId="14734"/>
          <ac:graphicFrameMkLst>
            <pc:docMk/>
            <pc:sldMk cId="4293209788" sldId="297"/>
            <ac:graphicFrameMk id="12" creationId="{92E91C7C-324A-4EDF-8759-76FFB022EBB1}"/>
          </ac:graphicFrameMkLst>
        </pc:graphicFrameChg>
        <pc:picChg chg="mod">
          <ac:chgData name="Jazi, Ellie" userId="b3cdb7fd-f9e1-4740-80d9-8b324920f2e0" providerId="ADAL" clId="{2F7E6CCD-2BED-4DC5-B3FC-B1F8150F5829}" dt="2024-01-10T19:48:26.064" v="717" actId="1076"/>
          <ac:picMkLst>
            <pc:docMk/>
            <pc:sldMk cId="4293209788" sldId="297"/>
            <ac:picMk id="4" creationId="{64F48033-7C45-7B7D-02E5-941DA64F3B8B}"/>
          </ac:picMkLst>
        </pc:picChg>
        <pc:picChg chg="mod">
          <ac:chgData name="Jazi, Ellie" userId="b3cdb7fd-f9e1-4740-80d9-8b324920f2e0" providerId="ADAL" clId="{2F7E6CCD-2BED-4DC5-B3FC-B1F8150F5829}" dt="2024-01-10T19:49:07.241" v="720" actId="14100"/>
          <ac:picMkLst>
            <pc:docMk/>
            <pc:sldMk cId="4293209788" sldId="297"/>
            <ac:picMk id="14" creationId="{DD1D244B-78ED-41D5-B2BD-1DA677166CE8}"/>
          </ac:picMkLst>
        </pc:picChg>
        <pc:picChg chg="mod">
          <ac:chgData name="Jazi, Ellie" userId="b3cdb7fd-f9e1-4740-80d9-8b324920f2e0" providerId="ADAL" clId="{2F7E6CCD-2BED-4DC5-B3FC-B1F8150F5829}" dt="2024-01-10T19:48:01.350" v="715" actId="1076"/>
          <ac:picMkLst>
            <pc:docMk/>
            <pc:sldMk cId="4293209788" sldId="297"/>
            <ac:picMk id="15" creationId="{C4C4E727-7A33-43B3-981D-9F2E5FDFB889}"/>
          </ac:picMkLst>
        </pc:picChg>
        <pc:picChg chg="mod">
          <ac:chgData name="Jazi, Ellie" userId="b3cdb7fd-f9e1-4740-80d9-8b324920f2e0" providerId="ADAL" clId="{2F7E6CCD-2BED-4DC5-B3FC-B1F8150F5829}" dt="2024-01-10T19:48:10.703" v="716" actId="1076"/>
          <ac:picMkLst>
            <pc:docMk/>
            <pc:sldMk cId="4293209788" sldId="297"/>
            <ac:picMk id="16" creationId="{1552EB5F-F342-484F-9BAF-2892A8FB009C}"/>
          </ac:picMkLst>
        </pc:picChg>
        <pc:picChg chg="mod">
          <ac:chgData name="Jazi, Ellie" userId="b3cdb7fd-f9e1-4740-80d9-8b324920f2e0" providerId="ADAL" clId="{2F7E6CCD-2BED-4DC5-B3FC-B1F8150F5829}" dt="2024-01-10T19:48:39.042" v="718" actId="1076"/>
          <ac:picMkLst>
            <pc:docMk/>
            <pc:sldMk cId="4293209788" sldId="297"/>
            <ac:picMk id="17" creationId="{D120D2A6-9B25-49A3-94DB-C9D7B8D5196E}"/>
          </ac:picMkLst>
        </pc:picChg>
      </pc:sldChg>
      <pc:sldChg chg="modSp mod">
        <pc:chgData name="Jazi, Ellie" userId="b3cdb7fd-f9e1-4740-80d9-8b324920f2e0" providerId="ADAL" clId="{2F7E6CCD-2BED-4DC5-B3FC-B1F8150F5829}" dt="2024-02-15T17:41:20.998" v="769" actId="6549"/>
        <pc:sldMkLst>
          <pc:docMk/>
          <pc:sldMk cId="1144854798" sldId="4635"/>
        </pc:sldMkLst>
        <pc:spChg chg="mod">
          <ac:chgData name="Jazi, Ellie" userId="b3cdb7fd-f9e1-4740-80d9-8b324920f2e0" providerId="ADAL" clId="{2F7E6CCD-2BED-4DC5-B3FC-B1F8150F5829}" dt="2024-02-15T17:41:20.998" v="769" actId="6549"/>
          <ac:spMkLst>
            <pc:docMk/>
            <pc:sldMk cId="1144854798" sldId="4635"/>
            <ac:spMk id="4" creationId="{8772BC23-2CFD-C42A-B777-660D4E2C05E4}"/>
          </ac:spMkLst>
        </pc:spChg>
        <pc:spChg chg="mod">
          <ac:chgData name="Jazi, Ellie" userId="b3cdb7fd-f9e1-4740-80d9-8b324920f2e0" providerId="ADAL" clId="{2F7E6CCD-2BED-4DC5-B3FC-B1F8150F5829}" dt="2024-01-10T20:04:43.360" v="767" actId="1076"/>
          <ac:spMkLst>
            <pc:docMk/>
            <pc:sldMk cId="1144854798" sldId="4635"/>
            <ac:spMk id="5" creationId="{C036362C-0292-A7FC-D70A-F493CABDC179}"/>
          </ac:spMkLst>
        </pc:spChg>
        <pc:spChg chg="mod">
          <ac:chgData name="Jazi, Ellie" userId="b3cdb7fd-f9e1-4740-80d9-8b324920f2e0" providerId="ADAL" clId="{2F7E6CCD-2BED-4DC5-B3FC-B1F8150F5829}" dt="2024-01-10T20:03:50.333" v="762" actId="1076"/>
          <ac:spMkLst>
            <pc:docMk/>
            <pc:sldMk cId="1144854798" sldId="4635"/>
            <ac:spMk id="6" creationId="{C3B02A7F-749A-80F1-D0BE-6077D8021935}"/>
          </ac:spMkLst>
        </pc:spChg>
      </pc:sldChg>
      <pc:sldChg chg="modSp mod">
        <pc:chgData name="Jazi, Ellie" userId="b3cdb7fd-f9e1-4740-80d9-8b324920f2e0" providerId="ADAL" clId="{2F7E6CCD-2BED-4DC5-B3FC-B1F8150F5829}" dt="2024-01-10T20:06:54.691" v="768" actId="207"/>
        <pc:sldMkLst>
          <pc:docMk/>
          <pc:sldMk cId="2665038855" sldId="4642"/>
        </pc:sldMkLst>
        <pc:spChg chg="mod">
          <ac:chgData name="Jazi, Ellie" userId="b3cdb7fd-f9e1-4740-80d9-8b324920f2e0" providerId="ADAL" clId="{2F7E6CCD-2BED-4DC5-B3FC-B1F8150F5829}" dt="2024-01-10T20:06:54.691" v="768" actId="207"/>
          <ac:spMkLst>
            <pc:docMk/>
            <pc:sldMk cId="2665038855" sldId="4642"/>
            <ac:spMk id="11" creationId="{4C4D6B46-DBE8-40FE-883E-5C7DFB85FDE8}"/>
          </ac:spMkLst>
        </pc:spChg>
      </pc:sldChg>
      <pc:sldChg chg="addSp delSp modSp mod">
        <pc:chgData name="Jazi, Ellie" userId="b3cdb7fd-f9e1-4740-80d9-8b324920f2e0" providerId="ADAL" clId="{2F7E6CCD-2BED-4DC5-B3FC-B1F8150F5829}" dt="2024-03-01T19:25:12.610" v="772" actId="14100"/>
        <pc:sldMkLst>
          <pc:docMk/>
          <pc:sldMk cId="824509121" sldId="4645"/>
        </pc:sldMkLst>
        <pc:graphicFrameChg chg="add mod">
          <ac:chgData name="Jazi, Ellie" userId="b3cdb7fd-f9e1-4740-80d9-8b324920f2e0" providerId="ADAL" clId="{2F7E6CCD-2BED-4DC5-B3FC-B1F8150F5829}" dt="2024-03-01T19:25:12.610" v="772" actId="14100"/>
          <ac:graphicFrameMkLst>
            <pc:docMk/>
            <pc:sldMk cId="824509121" sldId="4645"/>
            <ac:graphicFrameMk id="2" creationId="{675DB5B7-6721-F5E0-56A7-F3E14EFFC077}"/>
          </ac:graphicFrameMkLst>
        </pc:graphicFrameChg>
        <pc:picChg chg="del">
          <ac:chgData name="Jazi, Ellie" userId="b3cdb7fd-f9e1-4740-80d9-8b324920f2e0" providerId="ADAL" clId="{2F7E6CCD-2BED-4DC5-B3FC-B1F8150F5829}" dt="2024-03-01T19:25:02.924" v="770" actId="478"/>
          <ac:picMkLst>
            <pc:docMk/>
            <pc:sldMk cId="824509121" sldId="4645"/>
            <ac:picMk id="3" creationId="{92EE5076-0C13-4367-A818-FB5647B90134}"/>
          </ac:picMkLst>
        </pc:picChg>
      </pc:sldChg>
      <pc:sldChg chg="del">
        <pc:chgData name="Jazi, Ellie" userId="b3cdb7fd-f9e1-4740-80d9-8b324920f2e0" providerId="ADAL" clId="{2F7E6CCD-2BED-4DC5-B3FC-B1F8150F5829}" dt="2024-01-10T19:16:53.491" v="0" actId="2696"/>
        <pc:sldMkLst>
          <pc:docMk/>
          <pc:sldMk cId="2502974758" sldId="4646"/>
        </pc:sldMkLst>
      </pc:sldChg>
    </pc:docChg>
  </pc:docChgLst>
  <pc:docChgLst>
    <pc:chgData name="Jazi, Ellie" userId="b3cdb7fd-f9e1-4740-80d9-8b324920f2e0" providerId="ADAL" clId="{FBE51DB8-70B1-4C35-84B7-772B426FE68C}"/>
    <pc:docChg chg="custSel modSld">
      <pc:chgData name="Jazi, Ellie" userId="b3cdb7fd-f9e1-4740-80d9-8b324920f2e0" providerId="ADAL" clId="{FBE51DB8-70B1-4C35-84B7-772B426FE68C}" dt="2024-04-19T18:29:09.958" v="5" actId="20577"/>
      <pc:docMkLst>
        <pc:docMk/>
      </pc:docMkLst>
      <pc:sldChg chg="addSp delSp modSp mod">
        <pc:chgData name="Jazi, Ellie" userId="b3cdb7fd-f9e1-4740-80d9-8b324920f2e0" providerId="ADAL" clId="{FBE51DB8-70B1-4C35-84B7-772B426FE68C}" dt="2024-04-19T17:50:54.739" v="2" actId="1076"/>
        <pc:sldMkLst>
          <pc:docMk/>
          <pc:sldMk cId="4293209788" sldId="297"/>
        </pc:sldMkLst>
        <pc:picChg chg="del">
          <ac:chgData name="Jazi, Ellie" userId="b3cdb7fd-f9e1-4740-80d9-8b324920f2e0" providerId="ADAL" clId="{FBE51DB8-70B1-4C35-84B7-772B426FE68C}" dt="2024-04-19T17:48:46.604" v="0" actId="478"/>
          <ac:picMkLst>
            <pc:docMk/>
            <pc:sldMk cId="4293209788" sldId="297"/>
            <ac:picMk id="3" creationId="{05CFC613-B805-0378-395E-6DA05397661C}"/>
          </ac:picMkLst>
        </pc:picChg>
        <pc:picChg chg="add mod">
          <ac:chgData name="Jazi, Ellie" userId="b3cdb7fd-f9e1-4740-80d9-8b324920f2e0" providerId="ADAL" clId="{FBE51DB8-70B1-4C35-84B7-772B426FE68C}" dt="2024-04-19T17:50:54.739" v="2" actId="1076"/>
          <ac:picMkLst>
            <pc:docMk/>
            <pc:sldMk cId="4293209788" sldId="297"/>
            <ac:picMk id="4" creationId="{48D4068E-3B69-43AF-3EC2-0155868B0478}"/>
          </ac:picMkLst>
        </pc:picChg>
      </pc:sldChg>
      <pc:sldChg chg="modSp mod">
        <pc:chgData name="Jazi, Ellie" userId="b3cdb7fd-f9e1-4740-80d9-8b324920f2e0" providerId="ADAL" clId="{FBE51DB8-70B1-4C35-84B7-772B426FE68C}" dt="2024-04-19T18:29:09.958" v="5" actId="20577"/>
        <pc:sldMkLst>
          <pc:docMk/>
          <pc:sldMk cId="4164228850" sldId="4639"/>
        </pc:sldMkLst>
        <pc:spChg chg="mod">
          <ac:chgData name="Jazi, Ellie" userId="b3cdb7fd-f9e1-4740-80d9-8b324920f2e0" providerId="ADAL" clId="{FBE51DB8-70B1-4C35-84B7-772B426FE68C}" dt="2024-04-19T18:29:09.958" v="5" actId="20577"/>
          <ac:spMkLst>
            <pc:docMk/>
            <pc:sldMk cId="4164228850" sldId="4639"/>
            <ac:spMk id="5" creationId="{95317645-0499-46DB-8EEC-487723E033E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86B26-411A-40F0-BCFF-C0D4D74FAC0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FDE7DC-BBF9-4A30-A428-9EB6CAD03BB3}">
      <dgm:prSet custT="1"/>
      <dgm:spPr>
        <a:xfrm>
          <a:off x="2310" y="607739"/>
          <a:ext cx="1833041" cy="1099824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Prevention and treatment across the lifespan </a:t>
          </a:r>
        </a:p>
      </dgm:t>
    </dgm:pt>
    <dgm:pt modelId="{9FD4C782-7A96-4724-8E3A-8DB4B52888DE}" type="parTrans" cxnId="{30997D2C-ADE5-412B-9EDF-FBD7535DCE81}">
      <dgm:prSet/>
      <dgm:spPr/>
      <dgm:t>
        <a:bodyPr/>
        <a:lstStyle/>
        <a:p>
          <a:endParaRPr lang="en-US"/>
        </a:p>
      </dgm:t>
    </dgm:pt>
    <dgm:pt modelId="{0DA405DD-1823-416A-A89E-DDFDF7A27981}" type="sibTrans" cxnId="{30997D2C-ADE5-412B-9EDF-FBD7535DCE81}">
      <dgm:prSet/>
      <dgm:spPr/>
      <dgm:t>
        <a:bodyPr/>
        <a:lstStyle/>
        <a:p>
          <a:endParaRPr lang="en-US"/>
        </a:p>
      </dgm:t>
    </dgm:pt>
    <dgm:pt modelId="{0D2E82A4-BB93-4E1E-ACFA-72633964F107}">
      <dgm:prSet custT="1"/>
      <dgm:spPr>
        <a:xfrm>
          <a:off x="2019554" y="612645"/>
          <a:ext cx="1833041" cy="1089376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Children, youth, and families  </a:t>
          </a:r>
        </a:p>
      </dgm:t>
    </dgm:pt>
    <dgm:pt modelId="{D53290D4-C686-4BD4-9D94-BCF1AF86124D}" type="parTrans" cxnId="{4D1C3C46-26D1-4606-9B02-1BE001C0E763}">
      <dgm:prSet/>
      <dgm:spPr/>
      <dgm:t>
        <a:bodyPr/>
        <a:lstStyle/>
        <a:p>
          <a:endParaRPr lang="en-US"/>
        </a:p>
      </dgm:t>
    </dgm:pt>
    <dgm:pt modelId="{BE735DE9-319C-482B-8804-A156DB0374A8}" type="sibTrans" cxnId="{4D1C3C46-26D1-4606-9B02-1BE001C0E763}">
      <dgm:prSet/>
      <dgm:spPr/>
      <dgm:t>
        <a:bodyPr/>
        <a:lstStyle/>
        <a:p>
          <a:endParaRPr lang="en-US"/>
        </a:p>
      </dgm:t>
    </dgm:pt>
    <dgm:pt modelId="{88FEF7F6-ADB5-4839-935A-9AD86420A0D2}">
      <dgm:prSet custT="1"/>
      <dgm:spPr>
        <a:xfrm>
          <a:off x="4035002" y="607739"/>
          <a:ext cx="1833041" cy="1099824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Suicide prevention</a:t>
          </a:r>
        </a:p>
      </dgm:t>
    </dgm:pt>
    <dgm:pt modelId="{78054D5C-AD2E-433B-90BD-F85F6ADBCD8E}" type="parTrans" cxnId="{0B2C4996-DE0E-4689-9C4F-A5693A19FF59}">
      <dgm:prSet/>
      <dgm:spPr/>
      <dgm:t>
        <a:bodyPr/>
        <a:lstStyle/>
        <a:p>
          <a:endParaRPr lang="en-US"/>
        </a:p>
      </dgm:t>
    </dgm:pt>
    <dgm:pt modelId="{9A28D449-538C-4003-B1C8-E0C4B4F96E46}" type="sibTrans" cxnId="{0B2C4996-DE0E-4689-9C4F-A5693A19FF59}">
      <dgm:prSet/>
      <dgm:spPr/>
      <dgm:t>
        <a:bodyPr/>
        <a:lstStyle/>
        <a:p>
          <a:endParaRPr lang="en-US"/>
        </a:p>
      </dgm:t>
    </dgm:pt>
    <dgm:pt modelId="{0EA76A62-E38A-4DFC-88EF-8589AD3B5B4C}">
      <dgm:prSet custT="1"/>
      <dgm:spPr>
        <a:xfrm>
          <a:off x="6051347" y="607739"/>
          <a:ext cx="1833041" cy="1099824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Building Ohio’s behavioral health workforce</a:t>
          </a:r>
        </a:p>
      </dgm:t>
    </dgm:pt>
    <dgm:pt modelId="{60EA09A8-8643-4CA6-B6F6-23F934A77546}" type="parTrans" cxnId="{9B0D99D3-915C-46D2-91BC-AEA1F9E481AF}">
      <dgm:prSet/>
      <dgm:spPr/>
      <dgm:t>
        <a:bodyPr/>
        <a:lstStyle/>
        <a:p>
          <a:endParaRPr lang="en-US"/>
        </a:p>
      </dgm:t>
    </dgm:pt>
    <dgm:pt modelId="{6824F624-EC0D-4436-8EBF-8AADBDBE6D02}" type="sibTrans" cxnId="{9B0D99D3-915C-46D2-91BC-AEA1F9E481AF}">
      <dgm:prSet/>
      <dgm:spPr/>
      <dgm:t>
        <a:bodyPr/>
        <a:lstStyle/>
        <a:p>
          <a:endParaRPr lang="en-US"/>
        </a:p>
      </dgm:t>
    </dgm:pt>
    <dgm:pt modelId="{CE68AE1C-0B71-4B6F-89E1-8D4A35FEC3C8}">
      <dgm:prSet custT="1"/>
      <dgm:spPr>
        <a:xfrm>
          <a:off x="2310" y="1890869"/>
          <a:ext cx="1833041" cy="1099824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Quality care in integrated settings</a:t>
          </a:r>
        </a:p>
      </dgm:t>
    </dgm:pt>
    <dgm:pt modelId="{6720CE35-0C26-4BD8-B02F-2F6CDB60F872}" type="parTrans" cxnId="{5D23AA4E-D45F-42BD-BBBC-38CB59B70029}">
      <dgm:prSet/>
      <dgm:spPr/>
      <dgm:t>
        <a:bodyPr/>
        <a:lstStyle/>
        <a:p>
          <a:endParaRPr lang="en-US"/>
        </a:p>
      </dgm:t>
    </dgm:pt>
    <dgm:pt modelId="{EBAB66BF-EEC1-4CA6-9E5C-D5DC41FE8382}" type="sibTrans" cxnId="{5D23AA4E-D45F-42BD-BBBC-38CB59B70029}">
      <dgm:prSet/>
      <dgm:spPr/>
      <dgm:t>
        <a:bodyPr/>
        <a:lstStyle/>
        <a:p>
          <a:endParaRPr lang="en-US"/>
        </a:p>
      </dgm:t>
    </dgm:pt>
    <dgm:pt modelId="{24DD35C6-5833-4AC6-B9A7-C15B66E7C211}">
      <dgm:prSet custT="1"/>
      <dgm:spPr>
        <a:xfrm>
          <a:off x="2018656" y="1890869"/>
          <a:ext cx="1833041" cy="1099824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Helping adults with SPMI thrive in communities</a:t>
          </a:r>
        </a:p>
      </dgm:t>
    </dgm:pt>
    <dgm:pt modelId="{DDE64B46-A8F1-4513-9B3F-0060F6056ADF}" type="parTrans" cxnId="{4DC58413-6DD0-41B2-A975-118480C1A573}">
      <dgm:prSet/>
      <dgm:spPr/>
      <dgm:t>
        <a:bodyPr/>
        <a:lstStyle/>
        <a:p>
          <a:endParaRPr lang="en-US"/>
        </a:p>
      </dgm:t>
    </dgm:pt>
    <dgm:pt modelId="{B6271FEC-43FD-4665-ABB4-406DDB29D86C}" type="sibTrans" cxnId="{4DC58413-6DD0-41B2-A975-118480C1A573}">
      <dgm:prSet/>
      <dgm:spPr/>
      <dgm:t>
        <a:bodyPr/>
        <a:lstStyle/>
        <a:p>
          <a:endParaRPr lang="en-US"/>
        </a:p>
      </dgm:t>
    </dgm:pt>
    <dgm:pt modelId="{A898DD3D-9234-4D6E-AB78-58C58A9C8FDF}">
      <dgm:prSet custT="1"/>
      <dgm:spPr>
        <a:xfrm>
          <a:off x="4035002" y="1890869"/>
          <a:ext cx="1833041" cy="1099824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Preventing overdose deaths</a:t>
          </a:r>
        </a:p>
      </dgm:t>
    </dgm:pt>
    <dgm:pt modelId="{53D6464B-AC0E-4960-90C0-5595CCE0846F}" type="parTrans" cxnId="{C7B4D87C-535C-4538-ACA3-611F05DBF54A}">
      <dgm:prSet/>
      <dgm:spPr/>
      <dgm:t>
        <a:bodyPr/>
        <a:lstStyle/>
        <a:p>
          <a:endParaRPr lang="en-US"/>
        </a:p>
      </dgm:t>
    </dgm:pt>
    <dgm:pt modelId="{882904A8-F3E8-4286-8B58-85B08C313395}" type="sibTrans" cxnId="{C7B4D87C-535C-4538-ACA3-611F05DBF54A}">
      <dgm:prSet/>
      <dgm:spPr/>
      <dgm:t>
        <a:bodyPr/>
        <a:lstStyle/>
        <a:p>
          <a:endParaRPr lang="en-US"/>
        </a:p>
      </dgm:t>
    </dgm:pt>
    <dgm:pt modelId="{EFF8018E-80D4-43D3-84F2-C61DBBF60460}">
      <dgm:prSet custT="1"/>
      <dgm:spPr>
        <a:xfrm>
          <a:off x="6051347" y="1890869"/>
          <a:ext cx="1833041" cy="1099824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Long-term responses and support</a:t>
          </a:r>
        </a:p>
      </dgm:t>
    </dgm:pt>
    <dgm:pt modelId="{7AA8F099-571C-4ECE-B6EE-83AD7F803AA8}" type="parTrans" cxnId="{4BEE36BA-04C2-4405-B30B-8F91D4824903}">
      <dgm:prSet/>
      <dgm:spPr/>
      <dgm:t>
        <a:bodyPr/>
        <a:lstStyle/>
        <a:p>
          <a:endParaRPr lang="en-US"/>
        </a:p>
      </dgm:t>
    </dgm:pt>
    <dgm:pt modelId="{BA7C76C3-16FE-4973-94CF-712121F23997}" type="sibTrans" cxnId="{4BEE36BA-04C2-4405-B30B-8F91D4824903}">
      <dgm:prSet/>
      <dgm:spPr/>
      <dgm:t>
        <a:bodyPr/>
        <a:lstStyle/>
        <a:p>
          <a:endParaRPr lang="en-US"/>
        </a:p>
      </dgm:t>
    </dgm:pt>
    <dgm:pt modelId="{50909837-13E0-467A-A639-E4B2766C733D}">
      <dgm:prSet custT="1"/>
      <dgm:spPr>
        <a:xfrm>
          <a:off x="2310" y="3173998"/>
          <a:ext cx="1833041" cy="1099824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Delivering excellent care in our state psychiatric hospitals</a:t>
          </a:r>
        </a:p>
      </dgm:t>
    </dgm:pt>
    <dgm:pt modelId="{AB7C9291-27C6-4443-9C37-408D55EE3B41}" type="parTrans" cxnId="{84F40D2E-B474-4B9B-BC56-0C3BFF580694}">
      <dgm:prSet/>
      <dgm:spPr/>
      <dgm:t>
        <a:bodyPr/>
        <a:lstStyle/>
        <a:p>
          <a:endParaRPr lang="en-US"/>
        </a:p>
      </dgm:t>
    </dgm:pt>
    <dgm:pt modelId="{4E0BF634-D827-4724-8250-F274E1D79019}" type="sibTrans" cxnId="{84F40D2E-B474-4B9B-BC56-0C3BFF580694}">
      <dgm:prSet/>
      <dgm:spPr/>
      <dgm:t>
        <a:bodyPr/>
        <a:lstStyle/>
        <a:p>
          <a:endParaRPr lang="en-US"/>
        </a:p>
      </dgm:t>
    </dgm:pt>
    <dgm:pt modelId="{DAEA85DF-8EF6-48F0-9318-1D87BB8AF689}">
      <dgm:prSet custT="1"/>
      <dgm:spPr>
        <a:xfrm>
          <a:off x="2018656" y="3173998"/>
          <a:ext cx="1833041" cy="1099824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Transferring research into practice to support communities</a:t>
          </a:r>
        </a:p>
      </dgm:t>
    </dgm:pt>
    <dgm:pt modelId="{81853883-898B-4E77-955C-DC8FCFDAEBA6}" type="parTrans" cxnId="{09DA1EA5-6860-49EB-9CFB-A23E53AF4DD6}">
      <dgm:prSet/>
      <dgm:spPr/>
      <dgm:t>
        <a:bodyPr/>
        <a:lstStyle/>
        <a:p>
          <a:endParaRPr lang="en-US"/>
        </a:p>
      </dgm:t>
    </dgm:pt>
    <dgm:pt modelId="{B9366133-8F64-429E-9F7F-E0606F32DE53}" type="sibTrans" cxnId="{09DA1EA5-6860-49EB-9CFB-A23E53AF4DD6}">
      <dgm:prSet/>
      <dgm:spPr/>
      <dgm:t>
        <a:bodyPr/>
        <a:lstStyle/>
        <a:p>
          <a:endParaRPr lang="en-US"/>
        </a:p>
      </dgm:t>
    </dgm:pt>
    <dgm:pt modelId="{83718644-A81A-4417-B0C0-894DC118F8A7}">
      <dgm:prSet custT="1"/>
      <dgm:spPr>
        <a:xfrm>
          <a:off x="4035002" y="3173998"/>
          <a:ext cx="1833041" cy="1099824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Ensuring safe and quality care in Ohio’s behavioral health system</a:t>
          </a:r>
        </a:p>
      </dgm:t>
    </dgm:pt>
    <dgm:pt modelId="{9DA3573A-882D-4B1A-8F0A-57B9A24C2C03}" type="parTrans" cxnId="{D5C97E93-EFB5-4100-A1AD-EB5529D62387}">
      <dgm:prSet/>
      <dgm:spPr/>
      <dgm:t>
        <a:bodyPr/>
        <a:lstStyle/>
        <a:p>
          <a:endParaRPr lang="en-US"/>
        </a:p>
      </dgm:t>
    </dgm:pt>
    <dgm:pt modelId="{6E954C75-ED37-4275-833D-B58B57D3C96E}" type="sibTrans" cxnId="{D5C97E93-EFB5-4100-A1AD-EB5529D62387}">
      <dgm:prSet/>
      <dgm:spPr/>
      <dgm:t>
        <a:bodyPr/>
        <a:lstStyle/>
        <a:p>
          <a:endParaRPr lang="en-US"/>
        </a:p>
      </dgm:t>
    </dgm:pt>
    <dgm:pt modelId="{5A5B3280-F1CC-401E-9E70-61761B89B9F7}">
      <dgm:prSet custT="1"/>
      <dgm:spPr>
        <a:xfrm>
          <a:off x="6051347" y="3173998"/>
          <a:ext cx="1833041" cy="1099824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Better meeting the needs of Multisystem Youth</a:t>
          </a:r>
        </a:p>
      </dgm:t>
    </dgm:pt>
    <dgm:pt modelId="{563F955B-2070-4FF2-923C-5F58F01558D0}" type="parTrans" cxnId="{BAFD545E-012D-462A-99D7-019DA14E99DB}">
      <dgm:prSet/>
      <dgm:spPr/>
      <dgm:t>
        <a:bodyPr/>
        <a:lstStyle/>
        <a:p>
          <a:endParaRPr lang="en-US"/>
        </a:p>
      </dgm:t>
    </dgm:pt>
    <dgm:pt modelId="{97CE9141-CB58-44B3-A6E6-D7A32A874FE9}" type="sibTrans" cxnId="{BAFD545E-012D-462A-99D7-019DA14E99DB}">
      <dgm:prSet/>
      <dgm:spPr/>
      <dgm:t>
        <a:bodyPr/>
        <a:lstStyle/>
        <a:p>
          <a:endParaRPr lang="en-US"/>
        </a:p>
      </dgm:t>
    </dgm:pt>
    <dgm:pt modelId="{8C2281B2-AC58-4EB7-B415-FAFBD30AF68E}" type="pres">
      <dgm:prSet presAssocID="{B3D86B26-411A-40F0-BCFF-C0D4D74FAC0A}" presName="diagram" presStyleCnt="0">
        <dgm:presLayoutVars>
          <dgm:dir/>
          <dgm:resizeHandles val="exact"/>
        </dgm:presLayoutVars>
      </dgm:prSet>
      <dgm:spPr/>
    </dgm:pt>
    <dgm:pt modelId="{DE098F1F-2035-4B46-A198-FC6FDDCF4934}" type="pres">
      <dgm:prSet presAssocID="{22FDE7DC-BBF9-4A30-A428-9EB6CAD03BB3}" presName="node" presStyleLbl="node1" presStyleIdx="0" presStyleCnt="12">
        <dgm:presLayoutVars>
          <dgm:bulletEnabled val="1"/>
        </dgm:presLayoutVars>
      </dgm:prSet>
      <dgm:spPr/>
    </dgm:pt>
    <dgm:pt modelId="{FEB22228-B36B-4A71-AA06-A049ADBF757C}" type="pres">
      <dgm:prSet presAssocID="{0DA405DD-1823-416A-A89E-DDFDF7A27981}" presName="sibTrans" presStyleCnt="0"/>
      <dgm:spPr/>
    </dgm:pt>
    <dgm:pt modelId="{EA8ABD67-C6F7-4127-8FB5-4C019EE6B844}" type="pres">
      <dgm:prSet presAssocID="{0D2E82A4-BB93-4E1E-ACFA-72633964F107}" presName="node" presStyleLbl="node1" presStyleIdx="1" presStyleCnt="12" custScaleY="99050" custLinFactNeighborX="49" custLinFactNeighborY="-29">
        <dgm:presLayoutVars>
          <dgm:bulletEnabled val="1"/>
        </dgm:presLayoutVars>
      </dgm:prSet>
      <dgm:spPr/>
    </dgm:pt>
    <dgm:pt modelId="{1658B113-ED99-4046-BA8B-8F12D04DBC1A}" type="pres">
      <dgm:prSet presAssocID="{BE735DE9-319C-482B-8804-A156DB0374A8}" presName="sibTrans" presStyleCnt="0"/>
      <dgm:spPr/>
    </dgm:pt>
    <dgm:pt modelId="{641869E3-C34A-4C4A-BB6E-5E1DD9A57227}" type="pres">
      <dgm:prSet presAssocID="{88FEF7F6-ADB5-4839-935A-9AD86420A0D2}" presName="node" presStyleLbl="node1" presStyleIdx="2" presStyleCnt="12" custLinFactNeighborX="119" custLinFactNeighborY="-1089">
        <dgm:presLayoutVars>
          <dgm:bulletEnabled val="1"/>
        </dgm:presLayoutVars>
      </dgm:prSet>
      <dgm:spPr/>
    </dgm:pt>
    <dgm:pt modelId="{013C79F1-2DF4-4762-A850-7ACCEFB87A23}" type="pres">
      <dgm:prSet presAssocID="{9A28D449-538C-4003-B1C8-E0C4B4F96E46}" presName="sibTrans" presStyleCnt="0"/>
      <dgm:spPr/>
    </dgm:pt>
    <dgm:pt modelId="{03228A34-C691-4631-A885-4ABD2166EAE8}" type="pres">
      <dgm:prSet presAssocID="{0EA76A62-E38A-4DFC-88EF-8589AD3B5B4C}" presName="node" presStyleLbl="node1" presStyleIdx="3" presStyleCnt="12">
        <dgm:presLayoutVars>
          <dgm:bulletEnabled val="1"/>
        </dgm:presLayoutVars>
      </dgm:prSet>
      <dgm:spPr/>
    </dgm:pt>
    <dgm:pt modelId="{E0B734A9-28F3-4EB0-8551-FB1AD701A977}" type="pres">
      <dgm:prSet presAssocID="{6824F624-EC0D-4436-8EBF-8AADBDBE6D02}" presName="sibTrans" presStyleCnt="0"/>
      <dgm:spPr/>
    </dgm:pt>
    <dgm:pt modelId="{E76EC5E2-750C-4EC4-AA29-969C7A04D1A5}" type="pres">
      <dgm:prSet presAssocID="{CE68AE1C-0B71-4B6F-89E1-8D4A35FEC3C8}" presName="node" presStyleLbl="node1" presStyleIdx="4" presStyleCnt="12">
        <dgm:presLayoutVars>
          <dgm:bulletEnabled val="1"/>
        </dgm:presLayoutVars>
      </dgm:prSet>
      <dgm:spPr/>
    </dgm:pt>
    <dgm:pt modelId="{A6CBACEE-B6D1-4059-8CBD-731BD8BE80E1}" type="pres">
      <dgm:prSet presAssocID="{EBAB66BF-EEC1-4CA6-9E5C-D5DC41FE8382}" presName="sibTrans" presStyleCnt="0"/>
      <dgm:spPr/>
    </dgm:pt>
    <dgm:pt modelId="{386FE3D1-F628-4FED-AFC5-9B759D739005}" type="pres">
      <dgm:prSet presAssocID="{24DD35C6-5833-4AC6-B9A7-C15B66E7C211}" presName="node" presStyleLbl="node1" presStyleIdx="5" presStyleCnt="12">
        <dgm:presLayoutVars>
          <dgm:bulletEnabled val="1"/>
        </dgm:presLayoutVars>
      </dgm:prSet>
      <dgm:spPr/>
    </dgm:pt>
    <dgm:pt modelId="{F4DEB0EF-9224-4C1E-BB3A-82FB959C6D8C}" type="pres">
      <dgm:prSet presAssocID="{B6271FEC-43FD-4665-ABB4-406DDB29D86C}" presName="sibTrans" presStyleCnt="0"/>
      <dgm:spPr/>
    </dgm:pt>
    <dgm:pt modelId="{6C0D8AD4-B3D1-47C2-B2B9-26A75720EAE8}" type="pres">
      <dgm:prSet presAssocID="{A898DD3D-9234-4D6E-AB78-58C58A9C8FDF}" presName="node" presStyleLbl="node1" presStyleIdx="6" presStyleCnt="12">
        <dgm:presLayoutVars>
          <dgm:bulletEnabled val="1"/>
        </dgm:presLayoutVars>
      </dgm:prSet>
      <dgm:spPr/>
    </dgm:pt>
    <dgm:pt modelId="{C9C03473-FD54-4132-AE37-10042EB35A85}" type="pres">
      <dgm:prSet presAssocID="{882904A8-F3E8-4286-8B58-85B08C313395}" presName="sibTrans" presStyleCnt="0"/>
      <dgm:spPr/>
    </dgm:pt>
    <dgm:pt modelId="{B4AFA6AB-C75A-4009-9656-5F85EF94492A}" type="pres">
      <dgm:prSet presAssocID="{EFF8018E-80D4-43D3-84F2-C61DBBF60460}" presName="node" presStyleLbl="node1" presStyleIdx="7" presStyleCnt="12">
        <dgm:presLayoutVars>
          <dgm:bulletEnabled val="1"/>
        </dgm:presLayoutVars>
      </dgm:prSet>
      <dgm:spPr/>
    </dgm:pt>
    <dgm:pt modelId="{37EB06EF-3FEF-486C-B029-D4E776E18210}" type="pres">
      <dgm:prSet presAssocID="{BA7C76C3-16FE-4973-94CF-712121F23997}" presName="sibTrans" presStyleCnt="0"/>
      <dgm:spPr/>
    </dgm:pt>
    <dgm:pt modelId="{4E53FA7E-27DF-454A-92B1-A37EC85F1EDC}" type="pres">
      <dgm:prSet presAssocID="{50909837-13E0-467A-A639-E4B2766C733D}" presName="node" presStyleLbl="node1" presStyleIdx="8" presStyleCnt="12">
        <dgm:presLayoutVars>
          <dgm:bulletEnabled val="1"/>
        </dgm:presLayoutVars>
      </dgm:prSet>
      <dgm:spPr/>
    </dgm:pt>
    <dgm:pt modelId="{AA3DB86E-D2C4-46C3-8F77-C10A81E585F9}" type="pres">
      <dgm:prSet presAssocID="{4E0BF634-D827-4724-8250-F274E1D79019}" presName="sibTrans" presStyleCnt="0"/>
      <dgm:spPr/>
    </dgm:pt>
    <dgm:pt modelId="{2DE7B8EA-A719-4190-B89F-1670BDF6F499}" type="pres">
      <dgm:prSet presAssocID="{DAEA85DF-8EF6-48F0-9318-1D87BB8AF689}" presName="node" presStyleLbl="node1" presStyleIdx="9" presStyleCnt="12">
        <dgm:presLayoutVars>
          <dgm:bulletEnabled val="1"/>
        </dgm:presLayoutVars>
      </dgm:prSet>
      <dgm:spPr/>
    </dgm:pt>
    <dgm:pt modelId="{CA21C477-E6B4-4010-A1AD-7D799AD1F1D7}" type="pres">
      <dgm:prSet presAssocID="{B9366133-8F64-429E-9F7F-E0606F32DE53}" presName="sibTrans" presStyleCnt="0"/>
      <dgm:spPr/>
    </dgm:pt>
    <dgm:pt modelId="{E9483381-5417-44CA-B84F-F70D5D681BAD}" type="pres">
      <dgm:prSet presAssocID="{83718644-A81A-4417-B0C0-894DC118F8A7}" presName="node" presStyleLbl="node1" presStyleIdx="10" presStyleCnt="12">
        <dgm:presLayoutVars>
          <dgm:bulletEnabled val="1"/>
        </dgm:presLayoutVars>
      </dgm:prSet>
      <dgm:spPr/>
    </dgm:pt>
    <dgm:pt modelId="{5E5D1650-59E6-4D81-B390-E50DB53692A1}" type="pres">
      <dgm:prSet presAssocID="{6E954C75-ED37-4275-833D-B58B57D3C96E}" presName="sibTrans" presStyleCnt="0"/>
      <dgm:spPr/>
    </dgm:pt>
    <dgm:pt modelId="{C67361D2-0A60-43BE-9284-B7092102145C}" type="pres">
      <dgm:prSet presAssocID="{5A5B3280-F1CC-401E-9E70-61761B89B9F7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1543110-7AAC-4041-86BA-1EA02C23DF32}" type="presOf" srcId="{CE68AE1C-0B71-4B6F-89E1-8D4A35FEC3C8}" destId="{E76EC5E2-750C-4EC4-AA29-969C7A04D1A5}" srcOrd="0" destOrd="0" presId="urn:microsoft.com/office/officeart/2005/8/layout/default"/>
    <dgm:cxn modelId="{4DC58413-6DD0-41B2-A975-118480C1A573}" srcId="{B3D86B26-411A-40F0-BCFF-C0D4D74FAC0A}" destId="{24DD35C6-5833-4AC6-B9A7-C15B66E7C211}" srcOrd="5" destOrd="0" parTransId="{DDE64B46-A8F1-4513-9B3F-0060F6056ADF}" sibTransId="{B6271FEC-43FD-4665-ABB4-406DDB29D86C}"/>
    <dgm:cxn modelId="{9ACD4C2B-A9BE-4AC1-BE3A-AB264A8A5017}" type="presOf" srcId="{24DD35C6-5833-4AC6-B9A7-C15B66E7C211}" destId="{386FE3D1-F628-4FED-AFC5-9B759D739005}" srcOrd="0" destOrd="0" presId="urn:microsoft.com/office/officeart/2005/8/layout/default"/>
    <dgm:cxn modelId="{30997D2C-ADE5-412B-9EDF-FBD7535DCE81}" srcId="{B3D86B26-411A-40F0-BCFF-C0D4D74FAC0A}" destId="{22FDE7DC-BBF9-4A30-A428-9EB6CAD03BB3}" srcOrd="0" destOrd="0" parTransId="{9FD4C782-7A96-4724-8E3A-8DB4B52888DE}" sibTransId="{0DA405DD-1823-416A-A89E-DDFDF7A27981}"/>
    <dgm:cxn modelId="{84F40D2E-B474-4B9B-BC56-0C3BFF580694}" srcId="{B3D86B26-411A-40F0-BCFF-C0D4D74FAC0A}" destId="{50909837-13E0-467A-A639-E4B2766C733D}" srcOrd="8" destOrd="0" parTransId="{AB7C9291-27C6-4443-9C37-408D55EE3B41}" sibTransId="{4E0BF634-D827-4724-8250-F274E1D79019}"/>
    <dgm:cxn modelId="{BAFD545E-012D-462A-99D7-019DA14E99DB}" srcId="{B3D86B26-411A-40F0-BCFF-C0D4D74FAC0A}" destId="{5A5B3280-F1CC-401E-9E70-61761B89B9F7}" srcOrd="11" destOrd="0" parTransId="{563F955B-2070-4FF2-923C-5F58F01558D0}" sibTransId="{97CE9141-CB58-44B3-A6E6-D7A32A874FE9}"/>
    <dgm:cxn modelId="{4D1C3C46-26D1-4606-9B02-1BE001C0E763}" srcId="{B3D86B26-411A-40F0-BCFF-C0D4D74FAC0A}" destId="{0D2E82A4-BB93-4E1E-ACFA-72633964F107}" srcOrd="1" destOrd="0" parTransId="{D53290D4-C686-4BD4-9D94-BCF1AF86124D}" sibTransId="{BE735DE9-319C-482B-8804-A156DB0374A8}"/>
    <dgm:cxn modelId="{5D23AA4E-D45F-42BD-BBBC-38CB59B70029}" srcId="{B3D86B26-411A-40F0-BCFF-C0D4D74FAC0A}" destId="{CE68AE1C-0B71-4B6F-89E1-8D4A35FEC3C8}" srcOrd="4" destOrd="0" parTransId="{6720CE35-0C26-4BD8-B02F-2F6CDB60F872}" sibTransId="{EBAB66BF-EEC1-4CA6-9E5C-D5DC41FE8382}"/>
    <dgm:cxn modelId="{9C111758-0FA3-486F-95E9-BAAA6F88056D}" type="presOf" srcId="{50909837-13E0-467A-A639-E4B2766C733D}" destId="{4E53FA7E-27DF-454A-92B1-A37EC85F1EDC}" srcOrd="0" destOrd="0" presId="urn:microsoft.com/office/officeart/2005/8/layout/default"/>
    <dgm:cxn modelId="{C7B4D87C-535C-4538-ACA3-611F05DBF54A}" srcId="{B3D86B26-411A-40F0-BCFF-C0D4D74FAC0A}" destId="{A898DD3D-9234-4D6E-AB78-58C58A9C8FDF}" srcOrd="6" destOrd="0" parTransId="{53D6464B-AC0E-4960-90C0-5595CCE0846F}" sibTransId="{882904A8-F3E8-4286-8B58-85B08C313395}"/>
    <dgm:cxn modelId="{E3396A86-FC2D-40F0-9BA1-E489AA9B2AF0}" type="presOf" srcId="{EFF8018E-80D4-43D3-84F2-C61DBBF60460}" destId="{B4AFA6AB-C75A-4009-9656-5F85EF94492A}" srcOrd="0" destOrd="0" presId="urn:microsoft.com/office/officeart/2005/8/layout/default"/>
    <dgm:cxn modelId="{081F278E-EFCD-48B4-A770-D1A44DDAB4C6}" type="presOf" srcId="{B3D86B26-411A-40F0-BCFF-C0D4D74FAC0A}" destId="{8C2281B2-AC58-4EB7-B415-FAFBD30AF68E}" srcOrd="0" destOrd="0" presId="urn:microsoft.com/office/officeart/2005/8/layout/default"/>
    <dgm:cxn modelId="{D5C97E93-EFB5-4100-A1AD-EB5529D62387}" srcId="{B3D86B26-411A-40F0-BCFF-C0D4D74FAC0A}" destId="{83718644-A81A-4417-B0C0-894DC118F8A7}" srcOrd="10" destOrd="0" parTransId="{9DA3573A-882D-4B1A-8F0A-57B9A24C2C03}" sibTransId="{6E954C75-ED37-4275-833D-B58B57D3C96E}"/>
    <dgm:cxn modelId="{0B2C4996-DE0E-4689-9C4F-A5693A19FF59}" srcId="{B3D86B26-411A-40F0-BCFF-C0D4D74FAC0A}" destId="{88FEF7F6-ADB5-4839-935A-9AD86420A0D2}" srcOrd="2" destOrd="0" parTransId="{78054D5C-AD2E-433B-90BD-F85F6ADBCD8E}" sibTransId="{9A28D449-538C-4003-B1C8-E0C4B4F96E46}"/>
    <dgm:cxn modelId="{7BC6929F-1B26-4BF5-94A5-F46F87B4D110}" type="presOf" srcId="{0EA76A62-E38A-4DFC-88EF-8589AD3B5B4C}" destId="{03228A34-C691-4631-A885-4ABD2166EAE8}" srcOrd="0" destOrd="0" presId="urn:microsoft.com/office/officeart/2005/8/layout/default"/>
    <dgm:cxn modelId="{09DA1EA5-6860-49EB-9CFB-A23E53AF4DD6}" srcId="{B3D86B26-411A-40F0-BCFF-C0D4D74FAC0A}" destId="{DAEA85DF-8EF6-48F0-9318-1D87BB8AF689}" srcOrd="9" destOrd="0" parTransId="{81853883-898B-4E77-955C-DC8FCFDAEBA6}" sibTransId="{B9366133-8F64-429E-9F7F-E0606F32DE53}"/>
    <dgm:cxn modelId="{FABC0EA8-72A2-494D-A72E-8B2E53CD5872}" type="presOf" srcId="{83718644-A81A-4417-B0C0-894DC118F8A7}" destId="{E9483381-5417-44CA-B84F-F70D5D681BAD}" srcOrd="0" destOrd="0" presId="urn:microsoft.com/office/officeart/2005/8/layout/default"/>
    <dgm:cxn modelId="{4BEE36BA-04C2-4405-B30B-8F91D4824903}" srcId="{B3D86B26-411A-40F0-BCFF-C0D4D74FAC0A}" destId="{EFF8018E-80D4-43D3-84F2-C61DBBF60460}" srcOrd="7" destOrd="0" parTransId="{7AA8F099-571C-4ECE-B6EE-83AD7F803AA8}" sibTransId="{BA7C76C3-16FE-4973-94CF-712121F23997}"/>
    <dgm:cxn modelId="{B3965FBC-9D7D-4D30-B1CB-16D600E42D30}" type="presOf" srcId="{88FEF7F6-ADB5-4839-935A-9AD86420A0D2}" destId="{641869E3-C34A-4C4A-BB6E-5E1DD9A57227}" srcOrd="0" destOrd="0" presId="urn:microsoft.com/office/officeart/2005/8/layout/default"/>
    <dgm:cxn modelId="{2CAC41C3-BB59-4A10-8505-3E968DB6F368}" type="presOf" srcId="{DAEA85DF-8EF6-48F0-9318-1D87BB8AF689}" destId="{2DE7B8EA-A719-4190-B89F-1670BDF6F499}" srcOrd="0" destOrd="0" presId="urn:microsoft.com/office/officeart/2005/8/layout/default"/>
    <dgm:cxn modelId="{14C142D2-86B2-440A-A84B-618B7F1CCBD7}" type="presOf" srcId="{5A5B3280-F1CC-401E-9E70-61761B89B9F7}" destId="{C67361D2-0A60-43BE-9284-B7092102145C}" srcOrd="0" destOrd="0" presId="urn:microsoft.com/office/officeart/2005/8/layout/default"/>
    <dgm:cxn modelId="{9B0D99D3-915C-46D2-91BC-AEA1F9E481AF}" srcId="{B3D86B26-411A-40F0-BCFF-C0D4D74FAC0A}" destId="{0EA76A62-E38A-4DFC-88EF-8589AD3B5B4C}" srcOrd="3" destOrd="0" parTransId="{60EA09A8-8643-4CA6-B6F6-23F934A77546}" sibTransId="{6824F624-EC0D-4436-8EBF-8AADBDBE6D02}"/>
    <dgm:cxn modelId="{9C0F08D5-E30E-4ED7-A309-0AC46C563A0C}" type="presOf" srcId="{22FDE7DC-BBF9-4A30-A428-9EB6CAD03BB3}" destId="{DE098F1F-2035-4B46-A198-FC6FDDCF4934}" srcOrd="0" destOrd="0" presId="urn:microsoft.com/office/officeart/2005/8/layout/default"/>
    <dgm:cxn modelId="{BD81E3E2-2E6D-46CC-8A59-AECD61B0F655}" type="presOf" srcId="{A898DD3D-9234-4D6E-AB78-58C58A9C8FDF}" destId="{6C0D8AD4-B3D1-47C2-B2B9-26A75720EAE8}" srcOrd="0" destOrd="0" presId="urn:microsoft.com/office/officeart/2005/8/layout/default"/>
    <dgm:cxn modelId="{8A656AFF-53C4-407C-B139-FF664DB62BB6}" type="presOf" srcId="{0D2E82A4-BB93-4E1E-ACFA-72633964F107}" destId="{EA8ABD67-C6F7-4127-8FB5-4C019EE6B844}" srcOrd="0" destOrd="0" presId="urn:microsoft.com/office/officeart/2005/8/layout/default"/>
    <dgm:cxn modelId="{BCD16EA8-AFC3-447C-8435-040AF1DE04B7}" type="presParOf" srcId="{8C2281B2-AC58-4EB7-B415-FAFBD30AF68E}" destId="{DE098F1F-2035-4B46-A198-FC6FDDCF4934}" srcOrd="0" destOrd="0" presId="urn:microsoft.com/office/officeart/2005/8/layout/default"/>
    <dgm:cxn modelId="{9CAC5DCA-093F-4402-B00F-B81A4EC27964}" type="presParOf" srcId="{8C2281B2-AC58-4EB7-B415-FAFBD30AF68E}" destId="{FEB22228-B36B-4A71-AA06-A049ADBF757C}" srcOrd="1" destOrd="0" presId="urn:microsoft.com/office/officeart/2005/8/layout/default"/>
    <dgm:cxn modelId="{20A8579E-B4A2-48FF-A347-9D2FD5AD9722}" type="presParOf" srcId="{8C2281B2-AC58-4EB7-B415-FAFBD30AF68E}" destId="{EA8ABD67-C6F7-4127-8FB5-4C019EE6B844}" srcOrd="2" destOrd="0" presId="urn:microsoft.com/office/officeart/2005/8/layout/default"/>
    <dgm:cxn modelId="{87E175A6-F275-45D9-BFE6-0C570BBC338F}" type="presParOf" srcId="{8C2281B2-AC58-4EB7-B415-FAFBD30AF68E}" destId="{1658B113-ED99-4046-BA8B-8F12D04DBC1A}" srcOrd="3" destOrd="0" presId="urn:microsoft.com/office/officeart/2005/8/layout/default"/>
    <dgm:cxn modelId="{5072C95F-855D-4D6B-B6CA-4B07BE2DB0D5}" type="presParOf" srcId="{8C2281B2-AC58-4EB7-B415-FAFBD30AF68E}" destId="{641869E3-C34A-4C4A-BB6E-5E1DD9A57227}" srcOrd="4" destOrd="0" presId="urn:microsoft.com/office/officeart/2005/8/layout/default"/>
    <dgm:cxn modelId="{8E1C8221-C281-4B34-892B-D9F88A237F93}" type="presParOf" srcId="{8C2281B2-AC58-4EB7-B415-FAFBD30AF68E}" destId="{013C79F1-2DF4-4762-A850-7ACCEFB87A23}" srcOrd="5" destOrd="0" presId="urn:microsoft.com/office/officeart/2005/8/layout/default"/>
    <dgm:cxn modelId="{C73D7AB3-A707-413D-ACF5-84FAED5AC789}" type="presParOf" srcId="{8C2281B2-AC58-4EB7-B415-FAFBD30AF68E}" destId="{03228A34-C691-4631-A885-4ABD2166EAE8}" srcOrd="6" destOrd="0" presId="urn:microsoft.com/office/officeart/2005/8/layout/default"/>
    <dgm:cxn modelId="{FDB61751-2F4F-445F-A43C-C7519A5529A2}" type="presParOf" srcId="{8C2281B2-AC58-4EB7-B415-FAFBD30AF68E}" destId="{E0B734A9-28F3-4EB0-8551-FB1AD701A977}" srcOrd="7" destOrd="0" presId="urn:microsoft.com/office/officeart/2005/8/layout/default"/>
    <dgm:cxn modelId="{953408C6-C304-43DC-AA3C-D6F405A33F1D}" type="presParOf" srcId="{8C2281B2-AC58-4EB7-B415-FAFBD30AF68E}" destId="{E76EC5E2-750C-4EC4-AA29-969C7A04D1A5}" srcOrd="8" destOrd="0" presId="urn:microsoft.com/office/officeart/2005/8/layout/default"/>
    <dgm:cxn modelId="{01459A70-95FD-4806-A259-77286568E0DF}" type="presParOf" srcId="{8C2281B2-AC58-4EB7-B415-FAFBD30AF68E}" destId="{A6CBACEE-B6D1-4059-8CBD-731BD8BE80E1}" srcOrd="9" destOrd="0" presId="urn:microsoft.com/office/officeart/2005/8/layout/default"/>
    <dgm:cxn modelId="{C93EDC7B-2DA8-46A3-BCE7-D09C5E3D2E50}" type="presParOf" srcId="{8C2281B2-AC58-4EB7-B415-FAFBD30AF68E}" destId="{386FE3D1-F628-4FED-AFC5-9B759D739005}" srcOrd="10" destOrd="0" presId="urn:microsoft.com/office/officeart/2005/8/layout/default"/>
    <dgm:cxn modelId="{2A816ED5-1D48-4B3D-AFC3-C6D8C77B43E9}" type="presParOf" srcId="{8C2281B2-AC58-4EB7-B415-FAFBD30AF68E}" destId="{F4DEB0EF-9224-4C1E-BB3A-82FB959C6D8C}" srcOrd="11" destOrd="0" presId="urn:microsoft.com/office/officeart/2005/8/layout/default"/>
    <dgm:cxn modelId="{F0761418-0633-404F-9397-C9409C6D00D3}" type="presParOf" srcId="{8C2281B2-AC58-4EB7-B415-FAFBD30AF68E}" destId="{6C0D8AD4-B3D1-47C2-B2B9-26A75720EAE8}" srcOrd="12" destOrd="0" presId="urn:microsoft.com/office/officeart/2005/8/layout/default"/>
    <dgm:cxn modelId="{B68F5DC4-35B4-41C1-B890-80CB8B3F8555}" type="presParOf" srcId="{8C2281B2-AC58-4EB7-B415-FAFBD30AF68E}" destId="{C9C03473-FD54-4132-AE37-10042EB35A85}" srcOrd="13" destOrd="0" presId="urn:microsoft.com/office/officeart/2005/8/layout/default"/>
    <dgm:cxn modelId="{702C10A5-D389-4B58-97F8-DDD30828346D}" type="presParOf" srcId="{8C2281B2-AC58-4EB7-B415-FAFBD30AF68E}" destId="{B4AFA6AB-C75A-4009-9656-5F85EF94492A}" srcOrd="14" destOrd="0" presId="urn:microsoft.com/office/officeart/2005/8/layout/default"/>
    <dgm:cxn modelId="{D0E18C65-3C32-4B18-9054-6C832629962C}" type="presParOf" srcId="{8C2281B2-AC58-4EB7-B415-FAFBD30AF68E}" destId="{37EB06EF-3FEF-486C-B029-D4E776E18210}" srcOrd="15" destOrd="0" presId="urn:microsoft.com/office/officeart/2005/8/layout/default"/>
    <dgm:cxn modelId="{2EC5D467-B734-48B9-BB31-D7D1EEFD8019}" type="presParOf" srcId="{8C2281B2-AC58-4EB7-B415-FAFBD30AF68E}" destId="{4E53FA7E-27DF-454A-92B1-A37EC85F1EDC}" srcOrd="16" destOrd="0" presId="urn:microsoft.com/office/officeart/2005/8/layout/default"/>
    <dgm:cxn modelId="{29B885ED-DEA6-4A5A-B461-3E2CBDB6EBB4}" type="presParOf" srcId="{8C2281B2-AC58-4EB7-B415-FAFBD30AF68E}" destId="{AA3DB86E-D2C4-46C3-8F77-C10A81E585F9}" srcOrd="17" destOrd="0" presId="urn:microsoft.com/office/officeart/2005/8/layout/default"/>
    <dgm:cxn modelId="{EEF629D1-6CC0-4442-9796-00BFE1C40CCD}" type="presParOf" srcId="{8C2281B2-AC58-4EB7-B415-FAFBD30AF68E}" destId="{2DE7B8EA-A719-4190-B89F-1670BDF6F499}" srcOrd="18" destOrd="0" presId="urn:microsoft.com/office/officeart/2005/8/layout/default"/>
    <dgm:cxn modelId="{8B0B76B4-C77A-4C95-9BF8-6967D3E73259}" type="presParOf" srcId="{8C2281B2-AC58-4EB7-B415-FAFBD30AF68E}" destId="{CA21C477-E6B4-4010-A1AD-7D799AD1F1D7}" srcOrd="19" destOrd="0" presId="urn:microsoft.com/office/officeart/2005/8/layout/default"/>
    <dgm:cxn modelId="{3112679A-161C-4980-9FE6-D1C1D2DE61BD}" type="presParOf" srcId="{8C2281B2-AC58-4EB7-B415-FAFBD30AF68E}" destId="{E9483381-5417-44CA-B84F-F70D5D681BAD}" srcOrd="20" destOrd="0" presId="urn:microsoft.com/office/officeart/2005/8/layout/default"/>
    <dgm:cxn modelId="{0F063B74-016A-4DFD-B7BD-2617BE1E22BD}" type="presParOf" srcId="{8C2281B2-AC58-4EB7-B415-FAFBD30AF68E}" destId="{5E5D1650-59E6-4D81-B390-E50DB53692A1}" srcOrd="21" destOrd="0" presId="urn:microsoft.com/office/officeart/2005/8/layout/default"/>
    <dgm:cxn modelId="{9A2088A6-7795-445E-BD9F-5CFABCADDE66}" type="presParOf" srcId="{8C2281B2-AC58-4EB7-B415-FAFBD30AF68E}" destId="{C67361D2-0A60-43BE-9284-B7092102145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8EDA9-8AB8-4702-8C8F-F81707181B49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063AE7-3DAD-40C0-B4AE-3DDCC6A410F9}">
      <dgm:prSet phldrT="[Text]" custT="1"/>
      <dgm:spPr>
        <a:solidFill>
          <a:srgbClr val="0E3F75"/>
        </a:solidFill>
      </dgm:spPr>
      <dgm:t>
        <a:bodyPr/>
        <a:lstStyle/>
        <a:p>
          <a:r>
            <a:rPr lang="en-US" sz="2800" b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Recovery Participant</a:t>
          </a:r>
        </a:p>
      </dgm:t>
    </dgm:pt>
    <dgm:pt modelId="{770CB44C-5808-4C79-BB86-02CEEE31BF20}" type="parTrans" cxnId="{182AE2F4-A091-4AB9-A2C7-40D0F7C8E004}">
      <dgm:prSet/>
      <dgm:spPr/>
      <dgm:t>
        <a:bodyPr/>
        <a:lstStyle/>
        <a:p>
          <a:endParaRPr lang="en-US"/>
        </a:p>
      </dgm:t>
    </dgm:pt>
    <dgm:pt modelId="{141B73B7-3473-4A70-A9A3-9DF605A8AFCB}" type="sibTrans" cxnId="{182AE2F4-A091-4AB9-A2C7-40D0F7C8E004}">
      <dgm:prSet/>
      <dgm:spPr/>
      <dgm:t>
        <a:bodyPr/>
        <a:lstStyle/>
        <a:p>
          <a:endParaRPr lang="en-US"/>
        </a:p>
      </dgm:t>
    </dgm:pt>
    <dgm:pt modelId="{0CAB1BF0-17D0-415F-B340-6A99C467EB08}">
      <dgm:prSet phldrT="[Text]"/>
      <dgm:spPr>
        <a:solidFill>
          <a:srgbClr val="0098D3">
            <a:alpha val="74902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OhioMHAS</a:t>
          </a:r>
        </a:p>
      </dgm:t>
    </dgm:pt>
    <dgm:pt modelId="{DB417891-2187-49AF-8083-7707045701CE}" type="parTrans" cxnId="{D8954B50-6F93-424E-AB92-D88405819E6C}">
      <dgm:prSet/>
      <dgm:spPr/>
      <dgm:t>
        <a:bodyPr/>
        <a:lstStyle/>
        <a:p>
          <a:endParaRPr lang="en-US"/>
        </a:p>
      </dgm:t>
    </dgm:pt>
    <dgm:pt modelId="{23D2AA2F-AC16-4D57-A665-CD5951321A1F}" type="sibTrans" cxnId="{D8954B50-6F93-424E-AB92-D88405819E6C}">
      <dgm:prSet/>
      <dgm:spPr/>
      <dgm:t>
        <a:bodyPr/>
        <a:lstStyle/>
        <a:p>
          <a:endParaRPr lang="en-US"/>
        </a:p>
      </dgm:t>
    </dgm:pt>
    <dgm:pt modelId="{1AB16F9D-ECBA-4419-9289-AAA6E1D1C3B9}">
      <dgm:prSet phldrT="[Text]"/>
      <dgm:spPr>
        <a:solidFill>
          <a:srgbClr val="729364">
            <a:alpha val="75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Nursing Facility</a:t>
          </a:r>
        </a:p>
      </dgm:t>
    </dgm:pt>
    <dgm:pt modelId="{51E851E3-A0D9-47B7-A655-5521BC2E8C94}" type="parTrans" cxnId="{8114F9D0-28CB-47C7-AC4D-4DB44939B4C5}">
      <dgm:prSet/>
      <dgm:spPr/>
      <dgm:t>
        <a:bodyPr/>
        <a:lstStyle/>
        <a:p>
          <a:endParaRPr lang="en-US"/>
        </a:p>
      </dgm:t>
    </dgm:pt>
    <dgm:pt modelId="{5B158FC7-6F45-4F8C-88B1-D956C06B8BAE}" type="sibTrans" cxnId="{8114F9D0-28CB-47C7-AC4D-4DB44939B4C5}">
      <dgm:prSet/>
      <dgm:spPr/>
      <dgm:t>
        <a:bodyPr/>
        <a:lstStyle/>
        <a:p>
          <a:endParaRPr lang="en-US"/>
        </a:p>
      </dgm:t>
    </dgm:pt>
    <dgm:pt modelId="{0E8F7A98-79E1-4CD7-8DA7-D968D43BB4AE}">
      <dgm:prSet phldrT="[Text]" custT="1"/>
      <dgm:spPr>
        <a:solidFill>
          <a:srgbClr val="B0B3AF">
            <a:alpha val="74902"/>
          </a:srgbClr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State &amp; Local Long Term Care Ombudsman</a:t>
          </a:r>
        </a:p>
      </dgm:t>
    </dgm:pt>
    <dgm:pt modelId="{3848177C-8E90-437A-9855-ACB8F24EE693}" type="parTrans" cxnId="{FD69DB03-EF69-47E6-AE9A-4CDB5B4226FF}">
      <dgm:prSet/>
      <dgm:spPr/>
      <dgm:t>
        <a:bodyPr/>
        <a:lstStyle/>
        <a:p>
          <a:endParaRPr lang="en-US"/>
        </a:p>
      </dgm:t>
    </dgm:pt>
    <dgm:pt modelId="{98D7B326-7455-4695-AA19-8E8771E53CF7}" type="sibTrans" cxnId="{FD69DB03-EF69-47E6-AE9A-4CDB5B4226FF}">
      <dgm:prSet/>
      <dgm:spPr/>
      <dgm:t>
        <a:bodyPr/>
        <a:lstStyle/>
        <a:p>
          <a:endParaRPr lang="en-US"/>
        </a:p>
      </dgm:t>
    </dgm:pt>
    <dgm:pt modelId="{FCF7106D-1893-4DD7-9087-868B184407A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HOME Choice (ODM &amp; TC Agencies)</a:t>
          </a:r>
        </a:p>
      </dgm:t>
    </dgm:pt>
    <dgm:pt modelId="{B455BBFF-482B-4D9D-9D50-E72687D3CC38}" type="parTrans" cxnId="{B10DAE7C-DF97-4F2E-8634-8CE2DA60D408}">
      <dgm:prSet/>
      <dgm:spPr/>
      <dgm:t>
        <a:bodyPr/>
        <a:lstStyle/>
        <a:p>
          <a:endParaRPr lang="en-US"/>
        </a:p>
      </dgm:t>
    </dgm:pt>
    <dgm:pt modelId="{DAA4A1CE-AEC1-481D-9A1E-6B56C8FCB830}" type="sibTrans" cxnId="{B10DAE7C-DF97-4F2E-8634-8CE2DA60D408}">
      <dgm:prSet/>
      <dgm:spPr/>
      <dgm:t>
        <a:bodyPr/>
        <a:lstStyle/>
        <a:p>
          <a:endParaRPr lang="en-US"/>
        </a:p>
      </dgm:t>
    </dgm:pt>
    <dgm:pt modelId="{63F030E4-D127-4F7B-B98A-FCEE42869F1F}">
      <dgm:prSet/>
      <dgm:spPr>
        <a:solidFill>
          <a:srgbClr val="F3DF89">
            <a:alpha val="95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Legal Guardian</a:t>
          </a:r>
        </a:p>
      </dgm:t>
    </dgm:pt>
    <dgm:pt modelId="{430E5B9F-11B5-483E-B0B1-60CB0DB2D978}" type="parTrans" cxnId="{1BE9A2EA-6DE0-410B-8AA7-92833315A6AE}">
      <dgm:prSet/>
      <dgm:spPr/>
      <dgm:t>
        <a:bodyPr/>
        <a:lstStyle/>
        <a:p>
          <a:endParaRPr lang="en-US"/>
        </a:p>
      </dgm:t>
    </dgm:pt>
    <dgm:pt modelId="{C247B749-72D1-4C97-A0D7-6D6C8E9EC827}" type="sibTrans" cxnId="{1BE9A2EA-6DE0-410B-8AA7-92833315A6AE}">
      <dgm:prSet/>
      <dgm:spPr/>
      <dgm:t>
        <a:bodyPr/>
        <a:lstStyle/>
        <a:p>
          <a:endParaRPr lang="en-US"/>
        </a:p>
      </dgm:t>
    </dgm:pt>
    <dgm:pt modelId="{194E2C23-66A4-46CF-A232-A7014517AC8B}">
      <dgm:prSet/>
      <dgm:spPr>
        <a:solidFill>
          <a:srgbClr val="EBA70E">
            <a:alpha val="75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Community BH Providers</a:t>
          </a:r>
        </a:p>
      </dgm:t>
    </dgm:pt>
    <dgm:pt modelId="{59B7BF4A-1E3B-4DFB-81B3-EE4C5D45164C}" type="parTrans" cxnId="{39FD4CA8-AB94-4B02-99AB-D97CA6CF07FE}">
      <dgm:prSet/>
      <dgm:spPr/>
      <dgm:t>
        <a:bodyPr/>
        <a:lstStyle/>
        <a:p>
          <a:endParaRPr lang="en-US"/>
        </a:p>
      </dgm:t>
    </dgm:pt>
    <dgm:pt modelId="{F1181C75-7494-4719-9EC3-FC44CE212DC0}" type="sibTrans" cxnId="{39FD4CA8-AB94-4B02-99AB-D97CA6CF07FE}">
      <dgm:prSet/>
      <dgm:spPr/>
      <dgm:t>
        <a:bodyPr/>
        <a:lstStyle/>
        <a:p>
          <a:endParaRPr lang="en-US"/>
        </a:p>
      </dgm:t>
    </dgm:pt>
    <dgm:pt modelId="{1DA80668-86E6-4729-AD09-B79E79AA9EEC}">
      <dgm:prSet/>
      <dgm:spPr>
        <a:solidFill>
          <a:srgbClr val="BBD36F">
            <a:alpha val="85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Financial </a:t>
          </a:r>
          <a:r>
            <a:rPr lang="en-US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Management Services</a:t>
          </a:r>
          <a:endParaRPr lang="en-US" b="1" dirty="0">
            <a:solidFill>
              <a:schemeClr val="bg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9299386-DC8F-4029-BECA-D13755E23EDB}" type="parTrans" cxnId="{B66CE825-026A-4FB0-B0F7-68DCE26B8E55}">
      <dgm:prSet/>
      <dgm:spPr/>
      <dgm:t>
        <a:bodyPr/>
        <a:lstStyle/>
        <a:p>
          <a:endParaRPr lang="en-US"/>
        </a:p>
      </dgm:t>
    </dgm:pt>
    <dgm:pt modelId="{5F23AB85-2991-449A-8E8B-FFAB08E85FDA}" type="sibTrans" cxnId="{B66CE825-026A-4FB0-B0F7-68DCE26B8E55}">
      <dgm:prSet/>
      <dgm:spPr/>
      <dgm:t>
        <a:bodyPr/>
        <a:lstStyle/>
        <a:p>
          <a:endParaRPr lang="en-US"/>
        </a:p>
      </dgm:t>
    </dgm:pt>
    <dgm:pt modelId="{840ACF56-FF2C-4BB6-BBEB-D2DCEEBC58EC}">
      <dgm:prSet custT="1"/>
      <dgm:spPr>
        <a:solidFill>
          <a:srgbClr val="69C2C6">
            <a:alpha val="74902"/>
          </a:srgbClr>
        </a:solidFill>
      </dgm:spPr>
      <dgm:t>
        <a:bodyPr/>
        <a:lstStyle/>
        <a:p>
          <a:r>
            <a:rPr lang="en-US" sz="14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Referral Source</a:t>
          </a:r>
          <a:endParaRPr lang="en-US" sz="1400" b="1" dirty="0">
            <a:solidFill>
              <a:schemeClr val="bg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78CD0134-5963-4CAC-839D-9BC4E3BDA1C3}" type="parTrans" cxnId="{D651D0A3-91FD-4672-8EF3-F1D7B90BBB6F}">
      <dgm:prSet/>
      <dgm:spPr/>
      <dgm:t>
        <a:bodyPr/>
        <a:lstStyle/>
        <a:p>
          <a:endParaRPr lang="en-US"/>
        </a:p>
      </dgm:t>
    </dgm:pt>
    <dgm:pt modelId="{719B9745-5F70-4537-B605-50C9DA6FD832}" type="sibTrans" cxnId="{D651D0A3-91FD-4672-8EF3-F1D7B90BBB6F}">
      <dgm:prSet/>
      <dgm:spPr/>
      <dgm:t>
        <a:bodyPr/>
        <a:lstStyle/>
        <a:p>
          <a:endParaRPr lang="en-US"/>
        </a:p>
      </dgm:t>
    </dgm:pt>
    <dgm:pt modelId="{B589F42F-89B6-404A-9F34-DEF2D2C911FB}" type="pres">
      <dgm:prSet presAssocID="{D778EDA9-8AB8-4702-8C8F-F81707181B49}" presName="composite" presStyleCnt="0">
        <dgm:presLayoutVars>
          <dgm:chMax val="1"/>
          <dgm:dir/>
          <dgm:resizeHandles val="exact"/>
        </dgm:presLayoutVars>
      </dgm:prSet>
      <dgm:spPr/>
    </dgm:pt>
    <dgm:pt modelId="{B56B0859-2210-4E51-9696-37ED4E37BB58}" type="pres">
      <dgm:prSet presAssocID="{D778EDA9-8AB8-4702-8C8F-F81707181B49}" presName="radial" presStyleCnt="0">
        <dgm:presLayoutVars>
          <dgm:animLvl val="ctr"/>
        </dgm:presLayoutVars>
      </dgm:prSet>
      <dgm:spPr/>
    </dgm:pt>
    <dgm:pt modelId="{66DCF3F8-3C35-47C9-A36F-4FC75F42FC54}" type="pres">
      <dgm:prSet presAssocID="{06063AE7-3DAD-40C0-B4AE-3DDCC6A410F9}" presName="centerShape" presStyleLbl="vennNode1" presStyleIdx="0" presStyleCnt="9"/>
      <dgm:spPr/>
    </dgm:pt>
    <dgm:pt modelId="{FC90CFF8-F844-44D1-88AF-B0A9AE9A6BDD}" type="pres">
      <dgm:prSet presAssocID="{0CAB1BF0-17D0-415F-B340-6A99C467EB08}" presName="node" presStyleLbl="vennNode1" presStyleIdx="1" presStyleCnt="9">
        <dgm:presLayoutVars>
          <dgm:bulletEnabled val="1"/>
        </dgm:presLayoutVars>
      </dgm:prSet>
      <dgm:spPr/>
    </dgm:pt>
    <dgm:pt modelId="{64B145FA-60DF-4C0E-87D3-2A157544884D}" type="pres">
      <dgm:prSet presAssocID="{1AB16F9D-ECBA-4419-9289-AAA6E1D1C3B9}" presName="node" presStyleLbl="vennNode1" presStyleIdx="2" presStyleCnt="9">
        <dgm:presLayoutVars>
          <dgm:bulletEnabled val="1"/>
        </dgm:presLayoutVars>
      </dgm:prSet>
      <dgm:spPr/>
    </dgm:pt>
    <dgm:pt modelId="{BE8AFE3C-4565-48B4-A35B-5BE76D2ECD49}" type="pres">
      <dgm:prSet presAssocID="{194E2C23-66A4-46CF-A232-A7014517AC8B}" presName="node" presStyleLbl="vennNode1" presStyleIdx="3" presStyleCnt="9">
        <dgm:presLayoutVars>
          <dgm:bulletEnabled val="1"/>
        </dgm:presLayoutVars>
      </dgm:prSet>
      <dgm:spPr/>
    </dgm:pt>
    <dgm:pt modelId="{6D70EBF1-569C-4291-A120-FD588D69C74A}" type="pres">
      <dgm:prSet presAssocID="{840ACF56-FF2C-4BB6-BBEB-D2DCEEBC58EC}" presName="node" presStyleLbl="vennNode1" presStyleIdx="4" presStyleCnt="9">
        <dgm:presLayoutVars>
          <dgm:bulletEnabled val="1"/>
        </dgm:presLayoutVars>
      </dgm:prSet>
      <dgm:spPr/>
    </dgm:pt>
    <dgm:pt modelId="{5A70C003-2AF4-419B-9680-CD1562916AFA}" type="pres">
      <dgm:prSet presAssocID="{1DA80668-86E6-4729-AD09-B79E79AA9EEC}" presName="node" presStyleLbl="vennNode1" presStyleIdx="5" presStyleCnt="9">
        <dgm:presLayoutVars>
          <dgm:bulletEnabled val="1"/>
        </dgm:presLayoutVars>
      </dgm:prSet>
      <dgm:spPr/>
    </dgm:pt>
    <dgm:pt modelId="{91A82B58-262A-45A2-BEFC-E6D82174039E}" type="pres">
      <dgm:prSet presAssocID="{63F030E4-D127-4F7B-B98A-FCEE42869F1F}" presName="node" presStyleLbl="vennNode1" presStyleIdx="6" presStyleCnt="9">
        <dgm:presLayoutVars>
          <dgm:bulletEnabled val="1"/>
        </dgm:presLayoutVars>
      </dgm:prSet>
      <dgm:spPr/>
    </dgm:pt>
    <dgm:pt modelId="{4CD944C6-DCE9-4160-A35A-F04517166820}" type="pres">
      <dgm:prSet presAssocID="{0E8F7A98-79E1-4CD7-8DA7-D968D43BB4AE}" presName="node" presStyleLbl="vennNode1" presStyleIdx="7" presStyleCnt="9">
        <dgm:presLayoutVars>
          <dgm:bulletEnabled val="1"/>
        </dgm:presLayoutVars>
      </dgm:prSet>
      <dgm:spPr/>
    </dgm:pt>
    <dgm:pt modelId="{39AF0246-F5A1-4C0B-B2D8-B1B48CC8897A}" type="pres">
      <dgm:prSet presAssocID="{FCF7106D-1893-4DD7-9087-868B184407AD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FD69DB03-EF69-47E6-AE9A-4CDB5B4226FF}" srcId="{06063AE7-3DAD-40C0-B4AE-3DDCC6A410F9}" destId="{0E8F7A98-79E1-4CD7-8DA7-D968D43BB4AE}" srcOrd="6" destOrd="0" parTransId="{3848177C-8E90-437A-9855-ACB8F24EE693}" sibTransId="{98D7B326-7455-4695-AA19-8E8771E53CF7}"/>
    <dgm:cxn modelId="{12610507-4F5E-4569-857B-4A47AD6B76C2}" type="presOf" srcId="{1AB16F9D-ECBA-4419-9289-AAA6E1D1C3B9}" destId="{64B145FA-60DF-4C0E-87D3-2A157544884D}" srcOrd="0" destOrd="0" presId="urn:microsoft.com/office/officeart/2005/8/layout/radial3"/>
    <dgm:cxn modelId="{48B4EC12-D4E1-436A-9453-D2A83632AB85}" type="presOf" srcId="{63F030E4-D127-4F7B-B98A-FCEE42869F1F}" destId="{91A82B58-262A-45A2-BEFC-E6D82174039E}" srcOrd="0" destOrd="0" presId="urn:microsoft.com/office/officeart/2005/8/layout/radial3"/>
    <dgm:cxn modelId="{5540951B-C897-4524-9172-8F2977B637E1}" type="presOf" srcId="{06063AE7-3DAD-40C0-B4AE-3DDCC6A410F9}" destId="{66DCF3F8-3C35-47C9-A36F-4FC75F42FC54}" srcOrd="0" destOrd="0" presId="urn:microsoft.com/office/officeart/2005/8/layout/radial3"/>
    <dgm:cxn modelId="{B66CE825-026A-4FB0-B0F7-68DCE26B8E55}" srcId="{06063AE7-3DAD-40C0-B4AE-3DDCC6A410F9}" destId="{1DA80668-86E6-4729-AD09-B79E79AA9EEC}" srcOrd="4" destOrd="0" parTransId="{99299386-DC8F-4029-BECA-D13755E23EDB}" sibTransId="{5F23AB85-2991-449A-8E8B-FFAB08E85FDA}"/>
    <dgm:cxn modelId="{C416ED5E-E5D5-4357-9BD0-98303BC8DD6B}" type="presOf" srcId="{1DA80668-86E6-4729-AD09-B79E79AA9EEC}" destId="{5A70C003-2AF4-419B-9680-CD1562916AFA}" srcOrd="0" destOrd="0" presId="urn:microsoft.com/office/officeart/2005/8/layout/radial3"/>
    <dgm:cxn modelId="{CFF22E66-5998-46A8-AA5B-0511669C2FB2}" type="presOf" srcId="{0CAB1BF0-17D0-415F-B340-6A99C467EB08}" destId="{FC90CFF8-F844-44D1-88AF-B0A9AE9A6BDD}" srcOrd="0" destOrd="0" presId="urn:microsoft.com/office/officeart/2005/8/layout/radial3"/>
    <dgm:cxn modelId="{D8954B50-6F93-424E-AB92-D88405819E6C}" srcId="{06063AE7-3DAD-40C0-B4AE-3DDCC6A410F9}" destId="{0CAB1BF0-17D0-415F-B340-6A99C467EB08}" srcOrd="0" destOrd="0" parTransId="{DB417891-2187-49AF-8083-7707045701CE}" sibTransId="{23D2AA2F-AC16-4D57-A665-CD5951321A1F}"/>
    <dgm:cxn modelId="{B10DAE7C-DF97-4F2E-8634-8CE2DA60D408}" srcId="{06063AE7-3DAD-40C0-B4AE-3DDCC6A410F9}" destId="{FCF7106D-1893-4DD7-9087-868B184407AD}" srcOrd="7" destOrd="0" parTransId="{B455BBFF-482B-4D9D-9D50-E72687D3CC38}" sibTransId="{DAA4A1CE-AEC1-481D-9A1E-6B56C8FCB830}"/>
    <dgm:cxn modelId="{521C2A87-3CC4-400C-BFD0-DF16F4E1D103}" type="presOf" srcId="{840ACF56-FF2C-4BB6-BBEB-D2DCEEBC58EC}" destId="{6D70EBF1-569C-4291-A120-FD588D69C74A}" srcOrd="0" destOrd="0" presId="urn:microsoft.com/office/officeart/2005/8/layout/radial3"/>
    <dgm:cxn modelId="{1DEFEEA2-0017-45F6-B0D0-6E10C417C1D2}" type="presOf" srcId="{D778EDA9-8AB8-4702-8C8F-F81707181B49}" destId="{B589F42F-89B6-404A-9F34-DEF2D2C911FB}" srcOrd="0" destOrd="0" presId="urn:microsoft.com/office/officeart/2005/8/layout/radial3"/>
    <dgm:cxn modelId="{D651D0A3-91FD-4672-8EF3-F1D7B90BBB6F}" srcId="{06063AE7-3DAD-40C0-B4AE-3DDCC6A410F9}" destId="{840ACF56-FF2C-4BB6-BBEB-D2DCEEBC58EC}" srcOrd="3" destOrd="0" parTransId="{78CD0134-5963-4CAC-839D-9BC4E3BDA1C3}" sibTransId="{719B9745-5F70-4537-B605-50C9DA6FD832}"/>
    <dgm:cxn modelId="{39FD4CA8-AB94-4B02-99AB-D97CA6CF07FE}" srcId="{06063AE7-3DAD-40C0-B4AE-3DDCC6A410F9}" destId="{194E2C23-66A4-46CF-A232-A7014517AC8B}" srcOrd="2" destOrd="0" parTransId="{59B7BF4A-1E3B-4DFB-81B3-EE4C5D45164C}" sibTransId="{F1181C75-7494-4719-9EC3-FC44CE212DC0}"/>
    <dgm:cxn modelId="{67413BD0-3A39-4B03-85C8-9C1CD56F1485}" type="presOf" srcId="{194E2C23-66A4-46CF-A232-A7014517AC8B}" destId="{BE8AFE3C-4565-48B4-A35B-5BE76D2ECD49}" srcOrd="0" destOrd="0" presId="urn:microsoft.com/office/officeart/2005/8/layout/radial3"/>
    <dgm:cxn modelId="{8114F9D0-28CB-47C7-AC4D-4DB44939B4C5}" srcId="{06063AE7-3DAD-40C0-B4AE-3DDCC6A410F9}" destId="{1AB16F9D-ECBA-4419-9289-AAA6E1D1C3B9}" srcOrd="1" destOrd="0" parTransId="{51E851E3-A0D9-47B7-A655-5521BC2E8C94}" sibTransId="{5B158FC7-6F45-4F8C-88B1-D956C06B8BAE}"/>
    <dgm:cxn modelId="{AA9718DC-F0EC-4394-8DF0-98670BB67621}" type="presOf" srcId="{0E8F7A98-79E1-4CD7-8DA7-D968D43BB4AE}" destId="{4CD944C6-DCE9-4160-A35A-F04517166820}" srcOrd="0" destOrd="0" presId="urn:microsoft.com/office/officeart/2005/8/layout/radial3"/>
    <dgm:cxn modelId="{1BE9A2EA-6DE0-410B-8AA7-92833315A6AE}" srcId="{06063AE7-3DAD-40C0-B4AE-3DDCC6A410F9}" destId="{63F030E4-D127-4F7B-B98A-FCEE42869F1F}" srcOrd="5" destOrd="0" parTransId="{430E5B9F-11B5-483E-B0B1-60CB0DB2D978}" sibTransId="{C247B749-72D1-4C97-A0D7-6D6C8E9EC827}"/>
    <dgm:cxn modelId="{182AE2F4-A091-4AB9-A2C7-40D0F7C8E004}" srcId="{D778EDA9-8AB8-4702-8C8F-F81707181B49}" destId="{06063AE7-3DAD-40C0-B4AE-3DDCC6A410F9}" srcOrd="0" destOrd="0" parTransId="{770CB44C-5808-4C79-BB86-02CEEE31BF20}" sibTransId="{141B73B7-3473-4A70-A9A3-9DF605A8AFCB}"/>
    <dgm:cxn modelId="{2BDBC3F9-2B67-46AC-8A4E-1CA23602172A}" type="presOf" srcId="{FCF7106D-1893-4DD7-9087-868B184407AD}" destId="{39AF0246-F5A1-4C0B-B2D8-B1B48CC8897A}" srcOrd="0" destOrd="0" presId="urn:microsoft.com/office/officeart/2005/8/layout/radial3"/>
    <dgm:cxn modelId="{367B5722-FEA5-45A0-ABED-64A290A5D5CE}" type="presParOf" srcId="{B589F42F-89B6-404A-9F34-DEF2D2C911FB}" destId="{B56B0859-2210-4E51-9696-37ED4E37BB58}" srcOrd="0" destOrd="0" presId="urn:microsoft.com/office/officeart/2005/8/layout/radial3"/>
    <dgm:cxn modelId="{9E41529C-BF19-4FCC-ACF6-DDBB0CA0DD16}" type="presParOf" srcId="{B56B0859-2210-4E51-9696-37ED4E37BB58}" destId="{66DCF3F8-3C35-47C9-A36F-4FC75F42FC54}" srcOrd="0" destOrd="0" presId="urn:microsoft.com/office/officeart/2005/8/layout/radial3"/>
    <dgm:cxn modelId="{A9194C11-0640-428F-B833-A386AE93C3E8}" type="presParOf" srcId="{B56B0859-2210-4E51-9696-37ED4E37BB58}" destId="{FC90CFF8-F844-44D1-88AF-B0A9AE9A6BDD}" srcOrd="1" destOrd="0" presId="urn:microsoft.com/office/officeart/2005/8/layout/radial3"/>
    <dgm:cxn modelId="{95D44AFF-27F7-4AF4-87A6-AE3AA83AECC9}" type="presParOf" srcId="{B56B0859-2210-4E51-9696-37ED4E37BB58}" destId="{64B145FA-60DF-4C0E-87D3-2A157544884D}" srcOrd="2" destOrd="0" presId="urn:microsoft.com/office/officeart/2005/8/layout/radial3"/>
    <dgm:cxn modelId="{7553709A-B765-49F2-8566-EF03A3A8E02F}" type="presParOf" srcId="{B56B0859-2210-4E51-9696-37ED4E37BB58}" destId="{BE8AFE3C-4565-48B4-A35B-5BE76D2ECD49}" srcOrd="3" destOrd="0" presId="urn:microsoft.com/office/officeart/2005/8/layout/radial3"/>
    <dgm:cxn modelId="{33AEE5EA-F613-4E30-8EA5-F113D150C292}" type="presParOf" srcId="{B56B0859-2210-4E51-9696-37ED4E37BB58}" destId="{6D70EBF1-569C-4291-A120-FD588D69C74A}" srcOrd="4" destOrd="0" presId="urn:microsoft.com/office/officeart/2005/8/layout/radial3"/>
    <dgm:cxn modelId="{FFD024C2-3642-4C64-865C-B7218604EF96}" type="presParOf" srcId="{B56B0859-2210-4E51-9696-37ED4E37BB58}" destId="{5A70C003-2AF4-419B-9680-CD1562916AFA}" srcOrd="5" destOrd="0" presId="urn:microsoft.com/office/officeart/2005/8/layout/radial3"/>
    <dgm:cxn modelId="{6A2E659F-BC5F-4B3B-B0B2-66F696F3A468}" type="presParOf" srcId="{B56B0859-2210-4E51-9696-37ED4E37BB58}" destId="{91A82B58-262A-45A2-BEFC-E6D82174039E}" srcOrd="6" destOrd="0" presId="urn:microsoft.com/office/officeart/2005/8/layout/radial3"/>
    <dgm:cxn modelId="{08BFA0B2-92AD-44B9-9E09-8FF5D0728815}" type="presParOf" srcId="{B56B0859-2210-4E51-9696-37ED4E37BB58}" destId="{4CD944C6-DCE9-4160-A35A-F04517166820}" srcOrd="7" destOrd="0" presId="urn:microsoft.com/office/officeart/2005/8/layout/radial3"/>
    <dgm:cxn modelId="{4E9BDD35-74F3-4951-B414-71DA67AA0F99}" type="presParOf" srcId="{B56B0859-2210-4E51-9696-37ED4E37BB58}" destId="{39AF0246-F5A1-4C0B-B2D8-B1B48CC8897A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1102AE-76D2-4C79-91AB-1CB0856C371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2579DC-B07C-4086-A2B1-E049C26FAD5D}">
      <dgm:prSet phldrT="[Text]"/>
      <dgm:spPr>
        <a:solidFill>
          <a:srgbClr val="0E3F75"/>
        </a:solidFill>
      </dgm:spPr>
      <dgm:t>
        <a:bodyPr/>
        <a:lstStyle/>
        <a:p>
          <a:r>
            <a:rPr lang="en-US" dirty="0"/>
            <a:t>OhioMHAS</a:t>
          </a:r>
        </a:p>
      </dgm:t>
    </dgm:pt>
    <dgm:pt modelId="{EA5ABCA2-95F8-4CBE-AE27-57365E04EF76}" type="parTrans" cxnId="{64906669-70D7-4699-9CE8-2A94D6D38B89}">
      <dgm:prSet/>
      <dgm:spPr/>
      <dgm:t>
        <a:bodyPr/>
        <a:lstStyle/>
        <a:p>
          <a:endParaRPr lang="en-US"/>
        </a:p>
      </dgm:t>
    </dgm:pt>
    <dgm:pt modelId="{3434DA49-BB0E-4D69-A5C8-8F06BED4D38D}" type="sibTrans" cxnId="{64906669-70D7-4699-9CE8-2A94D6D38B89}">
      <dgm:prSet/>
      <dgm:spPr/>
      <dgm:t>
        <a:bodyPr/>
        <a:lstStyle/>
        <a:p>
          <a:endParaRPr lang="en-US"/>
        </a:p>
      </dgm:t>
    </dgm:pt>
    <dgm:pt modelId="{A12F65CA-E1EE-415A-884D-45081CEDEDED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1) Receives RSS application forms &amp; reviews non-financial criteria</a:t>
          </a:r>
        </a:p>
        <a:p>
          <a:pPr>
            <a:buFont typeface="Arial" panose="020B0604020202020204" pitchFamily="34" charset="0"/>
            <a:buNone/>
          </a:pPr>
          <a:r>
            <a:rPr lang="en-US" dirty="0"/>
            <a:t>2) Refers for LOC (if applicable)</a:t>
          </a:r>
        </a:p>
      </dgm:t>
    </dgm:pt>
    <dgm:pt modelId="{567EA3E9-CCD2-43A0-B979-D68DFBEC17CE}" type="parTrans" cxnId="{C7781945-B0BE-46D9-B998-E5928A64E6BD}">
      <dgm:prSet/>
      <dgm:spPr/>
      <dgm:t>
        <a:bodyPr/>
        <a:lstStyle/>
        <a:p>
          <a:endParaRPr lang="en-US"/>
        </a:p>
      </dgm:t>
    </dgm:pt>
    <dgm:pt modelId="{CD7B75A2-D91E-4603-8CBB-6E90431FE705}" type="sibTrans" cxnId="{C7781945-B0BE-46D9-B998-E5928A64E6BD}">
      <dgm:prSet/>
      <dgm:spPr/>
      <dgm:t>
        <a:bodyPr/>
        <a:lstStyle/>
        <a:p>
          <a:endParaRPr lang="en-US"/>
        </a:p>
      </dgm:t>
    </dgm:pt>
    <dgm:pt modelId="{BB1CDD16-0BF1-481B-859F-37CFE4AE5F15}">
      <dgm:prSet phldrT="[Text]"/>
      <dgm:spPr>
        <a:solidFill>
          <a:srgbClr val="0098D3"/>
        </a:solidFill>
      </dgm:spPr>
      <dgm:t>
        <a:bodyPr/>
        <a:lstStyle/>
        <a:p>
          <a:r>
            <a:rPr lang="en-US" dirty="0"/>
            <a:t>AAA</a:t>
          </a:r>
        </a:p>
      </dgm:t>
    </dgm:pt>
    <dgm:pt modelId="{92B74444-6E4E-4C40-B659-07D4F0EA7813}" type="parTrans" cxnId="{3B7AD07C-684E-400B-85F3-52DABE05F4C8}">
      <dgm:prSet/>
      <dgm:spPr/>
      <dgm:t>
        <a:bodyPr/>
        <a:lstStyle/>
        <a:p>
          <a:endParaRPr lang="en-US"/>
        </a:p>
      </dgm:t>
    </dgm:pt>
    <dgm:pt modelId="{14901FB4-606C-4639-B197-922AE58D3182}" type="sibTrans" cxnId="{3B7AD07C-684E-400B-85F3-52DABE05F4C8}">
      <dgm:prSet/>
      <dgm:spPr/>
      <dgm:t>
        <a:bodyPr/>
        <a:lstStyle/>
        <a:p>
          <a:endParaRPr lang="en-US"/>
        </a:p>
      </dgm:t>
    </dgm:pt>
    <dgm:pt modelId="{5CED7D58-FB73-4ED5-BC69-88EF04215B6E}">
      <dgm:prSet phldrT="[Text]"/>
      <dgm:spPr/>
      <dgm:t>
        <a:bodyPr/>
        <a:lstStyle/>
        <a:p>
          <a:r>
            <a:rPr lang="en-US" dirty="0"/>
            <a:t>1) Completes LOC determination with applicant</a:t>
          </a:r>
        </a:p>
        <a:p>
          <a:r>
            <a:rPr lang="en-US" dirty="0"/>
            <a:t>2) Enters on LTC screen &amp; notifies OhioMHAS</a:t>
          </a:r>
        </a:p>
      </dgm:t>
    </dgm:pt>
    <dgm:pt modelId="{FF11F017-0C12-41AD-8F4F-B1D844549FC2}" type="parTrans" cxnId="{7173D9B0-5C94-4A54-A67F-29671D253B78}">
      <dgm:prSet/>
      <dgm:spPr/>
      <dgm:t>
        <a:bodyPr/>
        <a:lstStyle/>
        <a:p>
          <a:endParaRPr lang="en-US"/>
        </a:p>
      </dgm:t>
    </dgm:pt>
    <dgm:pt modelId="{C25408FF-9C6F-4955-9A61-09CA5675769A}" type="sibTrans" cxnId="{7173D9B0-5C94-4A54-A67F-29671D253B78}">
      <dgm:prSet/>
      <dgm:spPr/>
      <dgm:t>
        <a:bodyPr/>
        <a:lstStyle/>
        <a:p>
          <a:endParaRPr lang="en-US"/>
        </a:p>
      </dgm:t>
    </dgm:pt>
    <dgm:pt modelId="{A4A9B87C-4D89-4B28-9EAA-48ECA3563BCE}">
      <dgm:prSet phldrT="[Text]"/>
      <dgm:spPr>
        <a:solidFill>
          <a:srgbClr val="69C2C6"/>
        </a:solidFill>
      </dgm:spPr>
      <dgm:t>
        <a:bodyPr/>
        <a:lstStyle/>
        <a:p>
          <a:r>
            <a:rPr lang="en-US" dirty="0"/>
            <a:t>CDJFS</a:t>
          </a:r>
        </a:p>
      </dgm:t>
    </dgm:pt>
    <dgm:pt modelId="{A226AC73-1769-4460-A19F-68C417BD2AAC}" type="parTrans" cxnId="{DBB2679A-296C-4ECB-9EDB-659F621DEA39}">
      <dgm:prSet/>
      <dgm:spPr/>
      <dgm:t>
        <a:bodyPr/>
        <a:lstStyle/>
        <a:p>
          <a:endParaRPr lang="en-US"/>
        </a:p>
      </dgm:t>
    </dgm:pt>
    <dgm:pt modelId="{8294935B-65E4-40BA-A7DB-EA60C796460A}" type="sibTrans" cxnId="{DBB2679A-296C-4ECB-9EDB-659F621DEA39}">
      <dgm:prSet/>
      <dgm:spPr/>
      <dgm:t>
        <a:bodyPr/>
        <a:lstStyle/>
        <a:p>
          <a:endParaRPr lang="en-US"/>
        </a:p>
      </dgm:t>
    </dgm:pt>
    <dgm:pt modelId="{8D2B294F-1B5A-4D82-A58B-26E8A25D8902}">
      <dgm:prSet phldrT="[Text]"/>
      <dgm:spPr/>
      <dgm:t>
        <a:bodyPr/>
        <a:lstStyle/>
        <a:p>
          <a:r>
            <a:rPr lang="en-US" dirty="0"/>
            <a:t>1) Receives referral from OhioMHAS</a:t>
          </a:r>
        </a:p>
        <a:p>
          <a:r>
            <a:rPr lang="en-US" dirty="0"/>
            <a:t>2) Reviews financial eligibility </a:t>
          </a:r>
          <a:r>
            <a:rPr lang="en-US"/>
            <a:t>and authorizes </a:t>
          </a:r>
          <a:r>
            <a:rPr lang="en-US" dirty="0"/>
            <a:t>RSS benefits</a:t>
          </a:r>
        </a:p>
      </dgm:t>
    </dgm:pt>
    <dgm:pt modelId="{DA19F746-B846-4E3C-8738-2AA7C0507C50}" type="parTrans" cxnId="{74652FCC-28C0-4662-B4FE-4085986D8956}">
      <dgm:prSet/>
      <dgm:spPr/>
      <dgm:t>
        <a:bodyPr/>
        <a:lstStyle/>
        <a:p>
          <a:endParaRPr lang="en-US"/>
        </a:p>
      </dgm:t>
    </dgm:pt>
    <dgm:pt modelId="{08FDCB4F-F6E7-4DBB-ADE9-A2EE77E25588}" type="sibTrans" cxnId="{74652FCC-28C0-4662-B4FE-4085986D8956}">
      <dgm:prSet/>
      <dgm:spPr/>
      <dgm:t>
        <a:bodyPr/>
        <a:lstStyle/>
        <a:p>
          <a:endParaRPr lang="en-US"/>
        </a:p>
      </dgm:t>
    </dgm:pt>
    <dgm:pt modelId="{DCEFAD24-8913-4F17-ADC2-CDFB2588B89E}" type="pres">
      <dgm:prSet presAssocID="{161102AE-76D2-4C79-91AB-1CB0856C371F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395E316-7606-40A3-B569-39181A1756D2}" type="pres">
      <dgm:prSet presAssocID="{442579DC-B07C-4086-A2B1-E049C26FAD5D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CF33BB9-AD01-49B7-B90A-7AA04464A41C}" type="pres">
      <dgm:prSet presAssocID="{442579DC-B07C-4086-A2B1-E049C26FAD5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A05B50D-1D11-4D95-B53B-81C27559CAB2}" type="pres">
      <dgm:prSet presAssocID="{BB1CDD16-0BF1-481B-859F-37CFE4AE5F15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F94244B7-D80D-411F-89FE-CD5BA0D54AFE}" type="pres">
      <dgm:prSet presAssocID="{BB1CDD16-0BF1-481B-859F-37CFE4AE5F1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076A9773-22A6-435E-82A8-834D12E8479D}" type="pres">
      <dgm:prSet presAssocID="{A4A9B87C-4D89-4B28-9EAA-48ECA3563BC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0ABCB2F3-C1F4-49BC-89FA-774418BC97E1}" type="pres">
      <dgm:prSet presAssocID="{A4A9B87C-4D89-4B28-9EAA-48ECA3563BC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7781945-B0BE-46D9-B998-E5928A64E6BD}" srcId="{442579DC-B07C-4086-A2B1-E049C26FAD5D}" destId="{A12F65CA-E1EE-415A-884D-45081CEDEDED}" srcOrd="0" destOrd="0" parTransId="{567EA3E9-CCD2-43A0-B979-D68DFBEC17CE}" sibTransId="{CD7B75A2-D91E-4603-8CBB-6E90431FE705}"/>
    <dgm:cxn modelId="{65127248-2C13-4600-9CC7-E8ED8852A78A}" type="presOf" srcId="{5CED7D58-FB73-4ED5-BC69-88EF04215B6E}" destId="{F94244B7-D80D-411F-89FE-CD5BA0D54AFE}" srcOrd="0" destOrd="0" presId="urn:microsoft.com/office/officeart/2009/3/layout/IncreasingArrowsProcess"/>
    <dgm:cxn modelId="{64906669-70D7-4699-9CE8-2A94D6D38B89}" srcId="{161102AE-76D2-4C79-91AB-1CB0856C371F}" destId="{442579DC-B07C-4086-A2B1-E049C26FAD5D}" srcOrd="0" destOrd="0" parTransId="{EA5ABCA2-95F8-4CBE-AE27-57365E04EF76}" sibTransId="{3434DA49-BB0E-4D69-A5C8-8F06BED4D38D}"/>
    <dgm:cxn modelId="{6C18DA51-C84C-4F78-A2F8-C51D3FCF81E6}" type="presOf" srcId="{8D2B294F-1B5A-4D82-A58B-26E8A25D8902}" destId="{0ABCB2F3-C1F4-49BC-89FA-774418BC97E1}" srcOrd="0" destOrd="0" presId="urn:microsoft.com/office/officeart/2009/3/layout/IncreasingArrowsProcess"/>
    <dgm:cxn modelId="{3B7AD07C-684E-400B-85F3-52DABE05F4C8}" srcId="{161102AE-76D2-4C79-91AB-1CB0856C371F}" destId="{BB1CDD16-0BF1-481B-859F-37CFE4AE5F15}" srcOrd="1" destOrd="0" parTransId="{92B74444-6E4E-4C40-B659-07D4F0EA7813}" sibTransId="{14901FB4-606C-4639-B197-922AE58D3182}"/>
    <dgm:cxn modelId="{DBB2679A-296C-4ECB-9EDB-659F621DEA39}" srcId="{161102AE-76D2-4C79-91AB-1CB0856C371F}" destId="{A4A9B87C-4D89-4B28-9EAA-48ECA3563BCE}" srcOrd="2" destOrd="0" parTransId="{A226AC73-1769-4460-A19F-68C417BD2AAC}" sibTransId="{8294935B-65E4-40BA-A7DB-EA60C796460A}"/>
    <dgm:cxn modelId="{BE8F85A6-383F-46B5-B15D-03E7D98A5143}" type="presOf" srcId="{A12F65CA-E1EE-415A-884D-45081CEDEDED}" destId="{ACF33BB9-AD01-49B7-B90A-7AA04464A41C}" srcOrd="0" destOrd="0" presId="urn:microsoft.com/office/officeart/2009/3/layout/IncreasingArrowsProcess"/>
    <dgm:cxn modelId="{7173D9B0-5C94-4A54-A67F-29671D253B78}" srcId="{BB1CDD16-0BF1-481B-859F-37CFE4AE5F15}" destId="{5CED7D58-FB73-4ED5-BC69-88EF04215B6E}" srcOrd="0" destOrd="0" parTransId="{FF11F017-0C12-41AD-8F4F-B1D844549FC2}" sibTransId="{C25408FF-9C6F-4955-9A61-09CA5675769A}"/>
    <dgm:cxn modelId="{967C3DB7-56D5-43D7-B346-4F459005F4D9}" type="presOf" srcId="{161102AE-76D2-4C79-91AB-1CB0856C371F}" destId="{DCEFAD24-8913-4F17-ADC2-CDFB2588B89E}" srcOrd="0" destOrd="0" presId="urn:microsoft.com/office/officeart/2009/3/layout/IncreasingArrowsProcess"/>
    <dgm:cxn modelId="{2A40A0C7-D461-45E1-9E57-8071A7BCEA97}" type="presOf" srcId="{A4A9B87C-4D89-4B28-9EAA-48ECA3563BCE}" destId="{076A9773-22A6-435E-82A8-834D12E8479D}" srcOrd="0" destOrd="0" presId="urn:microsoft.com/office/officeart/2009/3/layout/IncreasingArrowsProcess"/>
    <dgm:cxn modelId="{74652FCC-28C0-4662-B4FE-4085986D8956}" srcId="{A4A9B87C-4D89-4B28-9EAA-48ECA3563BCE}" destId="{8D2B294F-1B5A-4D82-A58B-26E8A25D8902}" srcOrd="0" destOrd="0" parTransId="{DA19F746-B846-4E3C-8738-2AA7C0507C50}" sibTransId="{08FDCB4F-F6E7-4DBB-ADE9-A2EE77E25588}"/>
    <dgm:cxn modelId="{38EB6CF0-2F8E-4EF6-89DC-9B30C50C68B5}" type="presOf" srcId="{442579DC-B07C-4086-A2B1-E049C26FAD5D}" destId="{B395E316-7606-40A3-B569-39181A1756D2}" srcOrd="0" destOrd="0" presId="urn:microsoft.com/office/officeart/2009/3/layout/IncreasingArrowsProcess"/>
    <dgm:cxn modelId="{9D9E47FE-AB77-4F78-AC6F-04B897A3BA70}" type="presOf" srcId="{BB1CDD16-0BF1-481B-859F-37CFE4AE5F15}" destId="{3A05B50D-1D11-4D95-B53B-81C27559CAB2}" srcOrd="0" destOrd="0" presId="urn:microsoft.com/office/officeart/2009/3/layout/IncreasingArrowsProcess"/>
    <dgm:cxn modelId="{B0297593-C9D9-4EEC-B541-945A0AADA999}" type="presParOf" srcId="{DCEFAD24-8913-4F17-ADC2-CDFB2588B89E}" destId="{B395E316-7606-40A3-B569-39181A1756D2}" srcOrd="0" destOrd="0" presId="urn:microsoft.com/office/officeart/2009/3/layout/IncreasingArrowsProcess"/>
    <dgm:cxn modelId="{EAFF2179-069E-4941-8D5E-7C5D00E7100C}" type="presParOf" srcId="{DCEFAD24-8913-4F17-ADC2-CDFB2588B89E}" destId="{ACF33BB9-AD01-49B7-B90A-7AA04464A41C}" srcOrd="1" destOrd="0" presId="urn:microsoft.com/office/officeart/2009/3/layout/IncreasingArrowsProcess"/>
    <dgm:cxn modelId="{854CF5B0-1D8A-4778-A533-C39BEB208C12}" type="presParOf" srcId="{DCEFAD24-8913-4F17-ADC2-CDFB2588B89E}" destId="{3A05B50D-1D11-4D95-B53B-81C27559CAB2}" srcOrd="2" destOrd="0" presId="urn:microsoft.com/office/officeart/2009/3/layout/IncreasingArrowsProcess"/>
    <dgm:cxn modelId="{939A66E4-77F5-4290-8DE4-04ED9EFCB784}" type="presParOf" srcId="{DCEFAD24-8913-4F17-ADC2-CDFB2588B89E}" destId="{F94244B7-D80D-411F-89FE-CD5BA0D54AFE}" srcOrd="3" destOrd="0" presId="urn:microsoft.com/office/officeart/2009/3/layout/IncreasingArrowsProcess"/>
    <dgm:cxn modelId="{914AE18A-8C94-4E2B-A01F-487BB53978F7}" type="presParOf" srcId="{DCEFAD24-8913-4F17-ADC2-CDFB2588B89E}" destId="{076A9773-22A6-435E-82A8-834D12E8479D}" srcOrd="4" destOrd="0" presId="urn:microsoft.com/office/officeart/2009/3/layout/IncreasingArrowsProcess"/>
    <dgm:cxn modelId="{5586F2A7-7C53-4639-AF72-3034784BFBE1}" type="presParOf" srcId="{DCEFAD24-8913-4F17-ADC2-CDFB2588B89E}" destId="{0ABCB2F3-C1F4-49BC-89FA-774418BC97E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78EDA9-8AB8-4702-8C8F-F81707181B49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063AE7-3DAD-40C0-B4AE-3DDCC6A410F9}">
      <dgm:prSet phldrT="[Text]" custT="1"/>
      <dgm:spPr>
        <a:solidFill>
          <a:srgbClr val="0E3F75"/>
        </a:solidFill>
      </dgm:spPr>
      <dgm:t>
        <a:bodyPr/>
        <a:lstStyle/>
        <a:p>
          <a:r>
            <a:rPr lang="en-US" sz="4000" b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RSS Enrollee</a:t>
          </a:r>
        </a:p>
      </dgm:t>
    </dgm:pt>
    <dgm:pt modelId="{770CB44C-5808-4C79-BB86-02CEEE31BF20}" type="parTrans" cxnId="{182AE2F4-A091-4AB9-A2C7-40D0F7C8E004}">
      <dgm:prSet/>
      <dgm:spPr/>
      <dgm:t>
        <a:bodyPr/>
        <a:lstStyle/>
        <a:p>
          <a:endParaRPr lang="en-US"/>
        </a:p>
      </dgm:t>
    </dgm:pt>
    <dgm:pt modelId="{141B73B7-3473-4A70-A9A3-9DF605A8AFCB}" type="sibTrans" cxnId="{182AE2F4-A091-4AB9-A2C7-40D0F7C8E004}">
      <dgm:prSet/>
      <dgm:spPr/>
      <dgm:t>
        <a:bodyPr/>
        <a:lstStyle/>
        <a:p>
          <a:endParaRPr lang="en-US"/>
        </a:p>
      </dgm:t>
    </dgm:pt>
    <dgm:pt modelId="{0CAB1BF0-17D0-415F-B340-6A99C467EB08}">
      <dgm:prSet phldrT="[Text]"/>
      <dgm:spPr>
        <a:solidFill>
          <a:srgbClr val="0098D3">
            <a:alpha val="74902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CDJFS</a:t>
          </a:r>
        </a:p>
      </dgm:t>
    </dgm:pt>
    <dgm:pt modelId="{DB417891-2187-49AF-8083-7707045701CE}" type="parTrans" cxnId="{D8954B50-6F93-424E-AB92-D88405819E6C}">
      <dgm:prSet/>
      <dgm:spPr/>
      <dgm:t>
        <a:bodyPr/>
        <a:lstStyle/>
        <a:p>
          <a:endParaRPr lang="en-US"/>
        </a:p>
      </dgm:t>
    </dgm:pt>
    <dgm:pt modelId="{23D2AA2F-AC16-4D57-A665-CD5951321A1F}" type="sibTrans" cxnId="{D8954B50-6F93-424E-AB92-D88405819E6C}">
      <dgm:prSet/>
      <dgm:spPr/>
      <dgm:t>
        <a:bodyPr/>
        <a:lstStyle/>
        <a:p>
          <a:endParaRPr lang="en-US"/>
        </a:p>
      </dgm:t>
    </dgm:pt>
    <dgm:pt modelId="{1AB16F9D-ECBA-4419-9289-AAA6E1D1C3B9}">
      <dgm:prSet phldrT="[Text]"/>
      <dgm:spPr>
        <a:solidFill>
          <a:srgbClr val="729364">
            <a:alpha val="75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OhioMHAS</a:t>
          </a:r>
        </a:p>
      </dgm:t>
    </dgm:pt>
    <dgm:pt modelId="{51E851E3-A0D9-47B7-A655-5521BC2E8C94}" type="parTrans" cxnId="{8114F9D0-28CB-47C7-AC4D-4DB44939B4C5}">
      <dgm:prSet/>
      <dgm:spPr/>
      <dgm:t>
        <a:bodyPr/>
        <a:lstStyle/>
        <a:p>
          <a:endParaRPr lang="en-US"/>
        </a:p>
      </dgm:t>
    </dgm:pt>
    <dgm:pt modelId="{5B158FC7-6F45-4F8C-88B1-D956C06B8BAE}" type="sibTrans" cxnId="{8114F9D0-28CB-47C7-AC4D-4DB44939B4C5}">
      <dgm:prSet/>
      <dgm:spPr/>
      <dgm:t>
        <a:bodyPr/>
        <a:lstStyle/>
        <a:p>
          <a:endParaRPr lang="en-US"/>
        </a:p>
      </dgm:t>
    </dgm:pt>
    <dgm:pt modelId="{0E8F7A98-79E1-4CD7-8DA7-D968D43BB4AE}">
      <dgm:prSet phldrT="[Text]" custT="1"/>
      <dgm:spPr>
        <a:solidFill>
          <a:srgbClr val="B0B3AF">
            <a:alpha val="74902"/>
          </a:srgbClr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Prot Payee </a:t>
          </a:r>
          <a:r>
            <a: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(LG, agency)</a:t>
          </a:r>
        </a:p>
      </dgm:t>
    </dgm:pt>
    <dgm:pt modelId="{3848177C-8E90-437A-9855-ACB8F24EE693}" type="parTrans" cxnId="{FD69DB03-EF69-47E6-AE9A-4CDB5B4226FF}">
      <dgm:prSet/>
      <dgm:spPr/>
      <dgm:t>
        <a:bodyPr/>
        <a:lstStyle/>
        <a:p>
          <a:endParaRPr lang="en-US"/>
        </a:p>
      </dgm:t>
    </dgm:pt>
    <dgm:pt modelId="{98D7B326-7455-4695-AA19-8E8771E53CF7}" type="sibTrans" cxnId="{FD69DB03-EF69-47E6-AE9A-4CDB5B4226FF}">
      <dgm:prSet/>
      <dgm:spPr/>
      <dgm:t>
        <a:bodyPr/>
        <a:lstStyle/>
        <a:p>
          <a:endParaRPr lang="en-US"/>
        </a:p>
      </dgm:t>
    </dgm:pt>
    <dgm:pt modelId="{FCF7106D-1893-4DD7-9087-868B184407A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ODM</a:t>
          </a:r>
        </a:p>
      </dgm:t>
    </dgm:pt>
    <dgm:pt modelId="{B455BBFF-482B-4D9D-9D50-E72687D3CC38}" type="parTrans" cxnId="{B10DAE7C-DF97-4F2E-8634-8CE2DA60D408}">
      <dgm:prSet/>
      <dgm:spPr/>
      <dgm:t>
        <a:bodyPr/>
        <a:lstStyle/>
        <a:p>
          <a:endParaRPr lang="en-US"/>
        </a:p>
      </dgm:t>
    </dgm:pt>
    <dgm:pt modelId="{DAA4A1CE-AEC1-481D-9A1E-6B56C8FCB830}" type="sibTrans" cxnId="{B10DAE7C-DF97-4F2E-8634-8CE2DA60D408}">
      <dgm:prSet/>
      <dgm:spPr/>
      <dgm:t>
        <a:bodyPr/>
        <a:lstStyle/>
        <a:p>
          <a:endParaRPr lang="en-US"/>
        </a:p>
      </dgm:t>
    </dgm:pt>
    <dgm:pt modelId="{63F030E4-D127-4F7B-B98A-FCEE42869F1F}">
      <dgm:prSet/>
      <dgm:spPr>
        <a:solidFill>
          <a:srgbClr val="F3DF89">
            <a:alpha val="95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Area Agency on Aging</a:t>
          </a:r>
        </a:p>
      </dgm:t>
    </dgm:pt>
    <dgm:pt modelId="{430E5B9F-11B5-483E-B0B1-60CB0DB2D978}" type="parTrans" cxnId="{1BE9A2EA-6DE0-410B-8AA7-92833315A6AE}">
      <dgm:prSet/>
      <dgm:spPr/>
      <dgm:t>
        <a:bodyPr/>
        <a:lstStyle/>
        <a:p>
          <a:endParaRPr lang="en-US"/>
        </a:p>
      </dgm:t>
    </dgm:pt>
    <dgm:pt modelId="{C247B749-72D1-4C97-A0D7-6D6C8E9EC827}" type="sibTrans" cxnId="{1BE9A2EA-6DE0-410B-8AA7-92833315A6AE}">
      <dgm:prSet/>
      <dgm:spPr/>
      <dgm:t>
        <a:bodyPr/>
        <a:lstStyle/>
        <a:p>
          <a:endParaRPr lang="en-US"/>
        </a:p>
      </dgm:t>
    </dgm:pt>
    <dgm:pt modelId="{194E2C23-66A4-46CF-A232-A7014517AC8B}">
      <dgm:prSet/>
      <dgm:spPr>
        <a:solidFill>
          <a:srgbClr val="EBA70E">
            <a:alpha val="75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Residential Facility</a:t>
          </a:r>
        </a:p>
      </dgm:t>
    </dgm:pt>
    <dgm:pt modelId="{59B7BF4A-1E3B-4DFB-81B3-EE4C5D45164C}" type="parTrans" cxnId="{39FD4CA8-AB94-4B02-99AB-D97CA6CF07FE}">
      <dgm:prSet/>
      <dgm:spPr/>
      <dgm:t>
        <a:bodyPr/>
        <a:lstStyle/>
        <a:p>
          <a:endParaRPr lang="en-US"/>
        </a:p>
      </dgm:t>
    </dgm:pt>
    <dgm:pt modelId="{F1181C75-7494-4719-9EC3-FC44CE212DC0}" type="sibTrans" cxnId="{39FD4CA8-AB94-4B02-99AB-D97CA6CF07FE}">
      <dgm:prSet/>
      <dgm:spPr/>
      <dgm:t>
        <a:bodyPr/>
        <a:lstStyle/>
        <a:p>
          <a:endParaRPr lang="en-US"/>
        </a:p>
      </dgm:t>
    </dgm:pt>
    <dgm:pt modelId="{1DA80668-86E6-4729-AD09-B79E79AA9EEC}">
      <dgm:prSet/>
      <dgm:spPr>
        <a:solidFill>
          <a:srgbClr val="BBD36F">
            <a:alpha val="85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Authorized Rep</a:t>
          </a:r>
        </a:p>
      </dgm:t>
    </dgm:pt>
    <dgm:pt modelId="{99299386-DC8F-4029-BECA-D13755E23EDB}" type="parTrans" cxnId="{B66CE825-026A-4FB0-B0F7-68DCE26B8E55}">
      <dgm:prSet/>
      <dgm:spPr/>
      <dgm:t>
        <a:bodyPr/>
        <a:lstStyle/>
        <a:p>
          <a:endParaRPr lang="en-US"/>
        </a:p>
      </dgm:t>
    </dgm:pt>
    <dgm:pt modelId="{5F23AB85-2991-449A-8E8B-FFAB08E85FDA}" type="sibTrans" cxnId="{B66CE825-026A-4FB0-B0F7-68DCE26B8E55}">
      <dgm:prSet/>
      <dgm:spPr/>
      <dgm:t>
        <a:bodyPr/>
        <a:lstStyle/>
        <a:p>
          <a:endParaRPr lang="en-US"/>
        </a:p>
      </dgm:t>
    </dgm:pt>
    <dgm:pt modelId="{840ACF56-FF2C-4BB6-BBEB-D2DCEEBC58EC}">
      <dgm:prSet custT="1"/>
      <dgm:spPr>
        <a:solidFill>
          <a:srgbClr val="69C2C6">
            <a:alpha val="74902"/>
          </a:srgbClr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Referral Source </a:t>
          </a:r>
        </a:p>
        <a:p>
          <a:r>
            <a:rPr lang="en-US" sz="12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(CM, NF)</a:t>
          </a:r>
        </a:p>
      </dgm:t>
    </dgm:pt>
    <dgm:pt modelId="{78CD0134-5963-4CAC-839D-9BC4E3BDA1C3}" type="parTrans" cxnId="{D651D0A3-91FD-4672-8EF3-F1D7B90BBB6F}">
      <dgm:prSet/>
      <dgm:spPr/>
      <dgm:t>
        <a:bodyPr/>
        <a:lstStyle/>
        <a:p>
          <a:endParaRPr lang="en-US"/>
        </a:p>
      </dgm:t>
    </dgm:pt>
    <dgm:pt modelId="{719B9745-5F70-4537-B605-50C9DA6FD832}" type="sibTrans" cxnId="{D651D0A3-91FD-4672-8EF3-F1D7B90BBB6F}">
      <dgm:prSet/>
      <dgm:spPr/>
      <dgm:t>
        <a:bodyPr/>
        <a:lstStyle/>
        <a:p>
          <a:endParaRPr lang="en-US"/>
        </a:p>
      </dgm:t>
    </dgm:pt>
    <dgm:pt modelId="{B589F42F-89B6-404A-9F34-DEF2D2C911FB}" type="pres">
      <dgm:prSet presAssocID="{D778EDA9-8AB8-4702-8C8F-F81707181B49}" presName="composite" presStyleCnt="0">
        <dgm:presLayoutVars>
          <dgm:chMax val="1"/>
          <dgm:dir/>
          <dgm:resizeHandles val="exact"/>
        </dgm:presLayoutVars>
      </dgm:prSet>
      <dgm:spPr/>
    </dgm:pt>
    <dgm:pt modelId="{B56B0859-2210-4E51-9696-37ED4E37BB58}" type="pres">
      <dgm:prSet presAssocID="{D778EDA9-8AB8-4702-8C8F-F81707181B49}" presName="radial" presStyleCnt="0">
        <dgm:presLayoutVars>
          <dgm:animLvl val="ctr"/>
        </dgm:presLayoutVars>
      </dgm:prSet>
      <dgm:spPr/>
    </dgm:pt>
    <dgm:pt modelId="{66DCF3F8-3C35-47C9-A36F-4FC75F42FC54}" type="pres">
      <dgm:prSet presAssocID="{06063AE7-3DAD-40C0-B4AE-3DDCC6A410F9}" presName="centerShape" presStyleLbl="vennNode1" presStyleIdx="0" presStyleCnt="9"/>
      <dgm:spPr/>
    </dgm:pt>
    <dgm:pt modelId="{FC90CFF8-F844-44D1-88AF-B0A9AE9A6BDD}" type="pres">
      <dgm:prSet presAssocID="{0CAB1BF0-17D0-415F-B340-6A99C467EB08}" presName="node" presStyleLbl="vennNode1" presStyleIdx="1" presStyleCnt="9">
        <dgm:presLayoutVars>
          <dgm:bulletEnabled val="1"/>
        </dgm:presLayoutVars>
      </dgm:prSet>
      <dgm:spPr/>
    </dgm:pt>
    <dgm:pt modelId="{64B145FA-60DF-4C0E-87D3-2A157544884D}" type="pres">
      <dgm:prSet presAssocID="{1AB16F9D-ECBA-4419-9289-AAA6E1D1C3B9}" presName="node" presStyleLbl="vennNode1" presStyleIdx="2" presStyleCnt="9">
        <dgm:presLayoutVars>
          <dgm:bulletEnabled val="1"/>
        </dgm:presLayoutVars>
      </dgm:prSet>
      <dgm:spPr/>
    </dgm:pt>
    <dgm:pt modelId="{BE8AFE3C-4565-48B4-A35B-5BE76D2ECD49}" type="pres">
      <dgm:prSet presAssocID="{194E2C23-66A4-46CF-A232-A7014517AC8B}" presName="node" presStyleLbl="vennNode1" presStyleIdx="3" presStyleCnt="9">
        <dgm:presLayoutVars>
          <dgm:bulletEnabled val="1"/>
        </dgm:presLayoutVars>
      </dgm:prSet>
      <dgm:spPr/>
    </dgm:pt>
    <dgm:pt modelId="{6D70EBF1-569C-4291-A120-FD588D69C74A}" type="pres">
      <dgm:prSet presAssocID="{840ACF56-FF2C-4BB6-BBEB-D2DCEEBC58EC}" presName="node" presStyleLbl="vennNode1" presStyleIdx="4" presStyleCnt="9">
        <dgm:presLayoutVars>
          <dgm:bulletEnabled val="1"/>
        </dgm:presLayoutVars>
      </dgm:prSet>
      <dgm:spPr/>
    </dgm:pt>
    <dgm:pt modelId="{5A70C003-2AF4-419B-9680-CD1562916AFA}" type="pres">
      <dgm:prSet presAssocID="{1DA80668-86E6-4729-AD09-B79E79AA9EEC}" presName="node" presStyleLbl="vennNode1" presStyleIdx="5" presStyleCnt="9">
        <dgm:presLayoutVars>
          <dgm:bulletEnabled val="1"/>
        </dgm:presLayoutVars>
      </dgm:prSet>
      <dgm:spPr/>
    </dgm:pt>
    <dgm:pt modelId="{91A82B58-262A-45A2-BEFC-E6D82174039E}" type="pres">
      <dgm:prSet presAssocID="{63F030E4-D127-4F7B-B98A-FCEE42869F1F}" presName="node" presStyleLbl="vennNode1" presStyleIdx="6" presStyleCnt="9">
        <dgm:presLayoutVars>
          <dgm:bulletEnabled val="1"/>
        </dgm:presLayoutVars>
      </dgm:prSet>
      <dgm:spPr/>
    </dgm:pt>
    <dgm:pt modelId="{4CD944C6-DCE9-4160-A35A-F04517166820}" type="pres">
      <dgm:prSet presAssocID="{0E8F7A98-79E1-4CD7-8DA7-D968D43BB4AE}" presName="node" presStyleLbl="vennNode1" presStyleIdx="7" presStyleCnt="9">
        <dgm:presLayoutVars>
          <dgm:bulletEnabled val="1"/>
        </dgm:presLayoutVars>
      </dgm:prSet>
      <dgm:spPr/>
    </dgm:pt>
    <dgm:pt modelId="{39AF0246-F5A1-4C0B-B2D8-B1B48CC8897A}" type="pres">
      <dgm:prSet presAssocID="{FCF7106D-1893-4DD7-9087-868B184407AD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FD69DB03-EF69-47E6-AE9A-4CDB5B4226FF}" srcId="{06063AE7-3DAD-40C0-B4AE-3DDCC6A410F9}" destId="{0E8F7A98-79E1-4CD7-8DA7-D968D43BB4AE}" srcOrd="6" destOrd="0" parTransId="{3848177C-8E90-437A-9855-ACB8F24EE693}" sibTransId="{98D7B326-7455-4695-AA19-8E8771E53CF7}"/>
    <dgm:cxn modelId="{12610507-4F5E-4569-857B-4A47AD6B76C2}" type="presOf" srcId="{1AB16F9D-ECBA-4419-9289-AAA6E1D1C3B9}" destId="{64B145FA-60DF-4C0E-87D3-2A157544884D}" srcOrd="0" destOrd="0" presId="urn:microsoft.com/office/officeart/2005/8/layout/radial3"/>
    <dgm:cxn modelId="{48B4EC12-D4E1-436A-9453-D2A83632AB85}" type="presOf" srcId="{63F030E4-D127-4F7B-B98A-FCEE42869F1F}" destId="{91A82B58-262A-45A2-BEFC-E6D82174039E}" srcOrd="0" destOrd="0" presId="urn:microsoft.com/office/officeart/2005/8/layout/radial3"/>
    <dgm:cxn modelId="{5540951B-C897-4524-9172-8F2977B637E1}" type="presOf" srcId="{06063AE7-3DAD-40C0-B4AE-3DDCC6A410F9}" destId="{66DCF3F8-3C35-47C9-A36F-4FC75F42FC54}" srcOrd="0" destOrd="0" presId="urn:microsoft.com/office/officeart/2005/8/layout/radial3"/>
    <dgm:cxn modelId="{B66CE825-026A-4FB0-B0F7-68DCE26B8E55}" srcId="{06063AE7-3DAD-40C0-B4AE-3DDCC6A410F9}" destId="{1DA80668-86E6-4729-AD09-B79E79AA9EEC}" srcOrd="4" destOrd="0" parTransId="{99299386-DC8F-4029-BECA-D13755E23EDB}" sibTransId="{5F23AB85-2991-449A-8E8B-FFAB08E85FDA}"/>
    <dgm:cxn modelId="{C416ED5E-E5D5-4357-9BD0-98303BC8DD6B}" type="presOf" srcId="{1DA80668-86E6-4729-AD09-B79E79AA9EEC}" destId="{5A70C003-2AF4-419B-9680-CD1562916AFA}" srcOrd="0" destOrd="0" presId="urn:microsoft.com/office/officeart/2005/8/layout/radial3"/>
    <dgm:cxn modelId="{CFF22E66-5998-46A8-AA5B-0511669C2FB2}" type="presOf" srcId="{0CAB1BF0-17D0-415F-B340-6A99C467EB08}" destId="{FC90CFF8-F844-44D1-88AF-B0A9AE9A6BDD}" srcOrd="0" destOrd="0" presId="urn:microsoft.com/office/officeart/2005/8/layout/radial3"/>
    <dgm:cxn modelId="{D8954B50-6F93-424E-AB92-D88405819E6C}" srcId="{06063AE7-3DAD-40C0-B4AE-3DDCC6A410F9}" destId="{0CAB1BF0-17D0-415F-B340-6A99C467EB08}" srcOrd="0" destOrd="0" parTransId="{DB417891-2187-49AF-8083-7707045701CE}" sibTransId="{23D2AA2F-AC16-4D57-A665-CD5951321A1F}"/>
    <dgm:cxn modelId="{B10DAE7C-DF97-4F2E-8634-8CE2DA60D408}" srcId="{06063AE7-3DAD-40C0-B4AE-3DDCC6A410F9}" destId="{FCF7106D-1893-4DD7-9087-868B184407AD}" srcOrd="7" destOrd="0" parTransId="{B455BBFF-482B-4D9D-9D50-E72687D3CC38}" sibTransId="{DAA4A1CE-AEC1-481D-9A1E-6B56C8FCB830}"/>
    <dgm:cxn modelId="{521C2A87-3CC4-400C-BFD0-DF16F4E1D103}" type="presOf" srcId="{840ACF56-FF2C-4BB6-BBEB-D2DCEEBC58EC}" destId="{6D70EBF1-569C-4291-A120-FD588D69C74A}" srcOrd="0" destOrd="0" presId="urn:microsoft.com/office/officeart/2005/8/layout/radial3"/>
    <dgm:cxn modelId="{1DEFEEA2-0017-45F6-B0D0-6E10C417C1D2}" type="presOf" srcId="{D778EDA9-8AB8-4702-8C8F-F81707181B49}" destId="{B589F42F-89B6-404A-9F34-DEF2D2C911FB}" srcOrd="0" destOrd="0" presId="urn:microsoft.com/office/officeart/2005/8/layout/radial3"/>
    <dgm:cxn modelId="{D651D0A3-91FD-4672-8EF3-F1D7B90BBB6F}" srcId="{06063AE7-3DAD-40C0-B4AE-3DDCC6A410F9}" destId="{840ACF56-FF2C-4BB6-BBEB-D2DCEEBC58EC}" srcOrd="3" destOrd="0" parTransId="{78CD0134-5963-4CAC-839D-9BC4E3BDA1C3}" sibTransId="{719B9745-5F70-4537-B605-50C9DA6FD832}"/>
    <dgm:cxn modelId="{39FD4CA8-AB94-4B02-99AB-D97CA6CF07FE}" srcId="{06063AE7-3DAD-40C0-B4AE-3DDCC6A410F9}" destId="{194E2C23-66A4-46CF-A232-A7014517AC8B}" srcOrd="2" destOrd="0" parTransId="{59B7BF4A-1E3B-4DFB-81B3-EE4C5D45164C}" sibTransId="{F1181C75-7494-4719-9EC3-FC44CE212DC0}"/>
    <dgm:cxn modelId="{67413BD0-3A39-4B03-85C8-9C1CD56F1485}" type="presOf" srcId="{194E2C23-66A4-46CF-A232-A7014517AC8B}" destId="{BE8AFE3C-4565-48B4-A35B-5BE76D2ECD49}" srcOrd="0" destOrd="0" presId="urn:microsoft.com/office/officeart/2005/8/layout/radial3"/>
    <dgm:cxn modelId="{8114F9D0-28CB-47C7-AC4D-4DB44939B4C5}" srcId="{06063AE7-3DAD-40C0-B4AE-3DDCC6A410F9}" destId="{1AB16F9D-ECBA-4419-9289-AAA6E1D1C3B9}" srcOrd="1" destOrd="0" parTransId="{51E851E3-A0D9-47B7-A655-5521BC2E8C94}" sibTransId="{5B158FC7-6F45-4F8C-88B1-D956C06B8BAE}"/>
    <dgm:cxn modelId="{AA9718DC-F0EC-4394-8DF0-98670BB67621}" type="presOf" srcId="{0E8F7A98-79E1-4CD7-8DA7-D968D43BB4AE}" destId="{4CD944C6-DCE9-4160-A35A-F04517166820}" srcOrd="0" destOrd="0" presId="urn:microsoft.com/office/officeart/2005/8/layout/radial3"/>
    <dgm:cxn modelId="{1BE9A2EA-6DE0-410B-8AA7-92833315A6AE}" srcId="{06063AE7-3DAD-40C0-B4AE-3DDCC6A410F9}" destId="{63F030E4-D127-4F7B-B98A-FCEE42869F1F}" srcOrd="5" destOrd="0" parTransId="{430E5B9F-11B5-483E-B0B1-60CB0DB2D978}" sibTransId="{C247B749-72D1-4C97-A0D7-6D6C8E9EC827}"/>
    <dgm:cxn modelId="{182AE2F4-A091-4AB9-A2C7-40D0F7C8E004}" srcId="{D778EDA9-8AB8-4702-8C8F-F81707181B49}" destId="{06063AE7-3DAD-40C0-B4AE-3DDCC6A410F9}" srcOrd="0" destOrd="0" parTransId="{770CB44C-5808-4C79-BB86-02CEEE31BF20}" sibTransId="{141B73B7-3473-4A70-A9A3-9DF605A8AFCB}"/>
    <dgm:cxn modelId="{2BDBC3F9-2B67-46AC-8A4E-1CA23602172A}" type="presOf" srcId="{FCF7106D-1893-4DD7-9087-868B184407AD}" destId="{39AF0246-F5A1-4C0B-B2D8-B1B48CC8897A}" srcOrd="0" destOrd="0" presId="urn:microsoft.com/office/officeart/2005/8/layout/radial3"/>
    <dgm:cxn modelId="{367B5722-FEA5-45A0-ABED-64A290A5D5CE}" type="presParOf" srcId="{B589F42F-89B6-404A-9F34-DEF2D2C911FB}" destId="{B56B0859-2210-4E51-9696-37ED4E37BB58}" srcOrd="0" destOrd="0" presId="urn:microsoft.com/office/officeart/2005/8/layout/radial3"/>
    <dgm:cxn modelId="{9E41529C-BF19-4FCC-ACF6-DDBB0CA0DD16}" type="presParOf" srcId="{B56B0859-2210-4E51-9696-37ED4E37BB58}" destId="{66DCF3F8-3C35-47C9-A36F-4FC75F42FC54}" srcOrd="0" destOrd="0" presId="urn:microsoft.com/office/officeart/2005/8/layout/radial3"/>
    <dgm:cxn modelId="{A9194C11-0640-428F-B833-A386AE93C3E8}" type="presParOf" srcId="{B56B0859-2210-4E51-9696-37ED4E37BB58}" destId="{FC90CFF8-F844-44D1-88AF-B0A9AE9A6BDD}" srcOrd="1" destOrd="0" presId="urn:microsoft.com/office/officeart/2005/8/layout/radial3"/>
    <dgm:cxn modelId="{95D44AFF-27F7-4AF4-87A6-AE3AA83AECC9}" type="presParOf" srcId="{B56B0859-2210-4E51-9696-37ED4E37BB58}" destId="{64B145FA-60DF-4C0E-87D3-2A157544884D}" srcOrd="2" destOrd="0" presId="urn:microsoft.com/office/officeart/2005/8/layout/radial3"/>
    <dgm:cxn modelId="{7553709A-B765-49F2-8566-EF03A3A8E02F}" type="presParOf" srcId="{B56B0859-2210-4E51-9696-37ED4E37BB58}" destId="{BE8AFE3C-4565-48B4-A35B-5BE76D2ECD49}" srcOrd="3" destOrd="0" presId="urn:microsoft.com/office/officeart/2005/8/layout/radial3"/>
    <dgm:cxn modelId="{33AEE5EA-F613-4E30-8EA5-F113D150C292}" type="presParOf" srcId="{B56B0859-2210-4E51-9696-37ED4E37BB58}" destId="{6D70EBF1-569C-4291-A120-FD588D69C74A}" srcOrd="4" destOrd="0" presId="urn:microsoft.com/office/officeart/2005/8/layout/radial3"/>
    <dgm:cxn modelId="{FFD024C2-3642-4C64-865C-B7218604EF96}" type="presParOf" srcId="{B56B0859-2210-4E51-9696-37ED4E37BB58}" destId="{5A70C003-2AF4-419B-9680-CD1562916AFA}" srcOrd="5" destOrd="0" presId="urn:microsoft.com/office/officeart/2005/8/layout/radial3"/>
    <dgm:cxn modelId="{6A2E659F-BC5F-4B3B-B0B2-66F696F3A468}" type="presParOf" srcId="{B56B0859-2210-4E51-9696-37ED4E37BB58}" destId="{91A82B58-262A-45A2-BEFC-E6D82174039E}" srcOrd="6" destOrd="0" presId="urn:microsoft.com/office/officeart/2005/8/layout/radial3"/>
    <dgm:cxn modelId="{08BFA0B2-92AD-44B9-9E09-8FF5D0728815}" type="presParOf" srcId="{B56B0859-2210-4E51-9696-37ED4E37BB58}" destId="{4CD944C6-DCE9-4160-A35A-F04517166820}" srcOrd="7" destOrd="0" presId="urn:microsoft.com/office/officeart/2005/8/layout/radial3"/>
    <dgm:cxn modelId="{4E9BDD35-74F3-4951-B414-71DA67AA0F99}" type="presParOf" srcId="{B56B0859-2210-4E51-9696-37ED4E37BB58}" destId="{39AF0246-F5A1-4C0B-B2D8-B1B48CC8897A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98F1F-2035-4B46-A198-FC6FDDCF4934}">
      <dsp:nvSpPr>
        <dsp:cNvPr id="0" name=""/>
        <dsp:cNvSpPr/>
      </dsp:nvSpPr>
      <dsp:spPr>
        <a:xfrm>
          <a:off x="584564" y="1631"/>
          <a:ext cx="2029066" cy="1217440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Prevention and treatment across the lifespan </a:t>
          </a:r>
        </a:p>
      </dsp:txBody>
      <dsp:txXfrm>
        <a:off x="584564" y="1631"/>
        <a:ext cx="2029066" cy="1217440"/>
      </dsp:txXfrm>
    </dsp:sp>
    <dsp:sp modelId="{EA8ABD67-C6F7-4127-8FB5-4C019EE6B844}">
      <dsp:nvSpPr>
        <dsp:cNvPr id="0" name=""/>
        <dsp:cNvSpPr/>
      </dsp:nvSpPr>
      <dsp:spPr>
        <a:xfrm>
          <a:off x="2817532" y="7061"/>
          <a:ext cx="2029066" cy="1205874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rPr>
            <a:t>Children, youth, and families  </a:t>
          </a:r>
        </a:p>
      </dsp:txBody>
      <dsp:txXfrm>
        <a:off x="2817532" y="7061"/>
        <a:ext cx="2029066" cy="1205874"/>
      </dsp:txXfrm>
    </dsp:sp>
    <dsp:sp modelId="{641869E3-C34A-4C4A-BB6E-5E1DD9A57227}">
      <dsp:nvSpPr>
        <dsp:cNvPr id="0" name=""/>
        <dsp:cNvSpPr/>
      </dsp:nvSpPr>
      <dsp:spPr>
        <a:xfrm>
          <a:off x="5050925" y="0"/>
          <a:ext cx="2029066" cy="1217440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Suicide prevention</a:t>
          </a:r>
        </a:p>
      </dsp:txBody>
      <dsp:txXfrm>
        <a:off x="5050925" y="0"/>
        <a:ext cx="2029066" cy="1217440"/>
      </dsp:txXfrm>
    </dsp:sp>
    <dsp:sp modelId="{03228A34-C691-4631-A885-4ABD2166EAE8}">
      <dsp:nvSpPr>
        <dsp:cNvPr id="0" name=""/>
        <dsp:cNvSpPr/>
      </dsp:nvSpPr>
      <dsp:spPr>
        <a:xfrm>
          <a:off x="7280484" y="1631"/>
          <a:ext cx="2029066" cy="1217440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Building Ohio’s behavioral health workforce</a:t>
          </a:r>
        </a:p>
      </dsp:txBody>
      <dsp:txXfrm>
        <a:off x="7280484" y="1631"/>
        <a:ext cx="2029066" cy="1217440"/>
      </dsp:txXfrm>
    </dsp:sp>
    <dsp:sp modelId="{E76EC5E2-750C-4EC4-AA29-969C7A04D1A5}">
      <dsp:nvSpPr>
        <dsp:cNvPr id="0" name=""/>
        <dsp:cNvSpPr/>
      </dsp:nvSpPr>
      <dsp:spPr>
        <a:xfrm>
          <a:off x="584564" y="1421977"/>
          <a:ext cx="2029066" cy="1217440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Quality care in integrated settings</a:t>
          </a:r>
        </a:p>
      </dsp:txBody>
      <dsp:txXfrm>
        <a:off x="584564" y="1421977"/>
        <a:ext cx="2029066" cy="1217440"/>
      </dsp:txXfrm>
    </dsp:sp>
    <dsp:sp modelId="{386FE3D1-F628-4FED-AFC5-9B759D739005}">
      <dsp:nvSpPr>
        <dsp:cNvPr id="0" name=""/>
        <dsp:cNvSpPr/>
      </dsp:nvSpPr>
      <dsp:spPr>
        <a:xfrm>
          <a:off x="2816537" y="1421977"/>
          <a:ext cx="2029066" cy="1217440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Helping adults with SPMI thrive in communities</a:t>
          </a:r>
        </a:p>
      </dsp:txBody>
      <dsp:txXfrm>
        <a:off x="2816537" y="1421977"/>
        <a:ext cx="2029066" cy="1217440"/>
      </dsp:txXfrm>
    </dsp:sp>
    <dsp:sp modelId="{6C0D8AD4-B3D1-47C2-B2B9-26A75720EAE8}">
      <dsp:nvSpPr>
        <dsp:cNvPr id="0" name=""/>
        <dsp:cNvSpPr/>
      </dsp:nvSpPr>
      <dsp:spPr>
        <a:xfrm>
          <a:off x="5048511" y="1421977"/>
          <a:ext cx="2029066" cy="1217440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Preventing overdose deaths</a:t>
          </a:r>
        </a:p>
      </dsp:txBody>
      <dsp:txXfrm>
        <a:off x="5048511" y="1421977"/>
        <a:ext cx="2029066" cy="1217440"/>
      </dsp:txXfrm>
    </dsp:sp>
    <dsp:sp modelId="{B4AFA6AB-C75A-4009-9656-5F85EF94492A}">
      <dsp:nvSpPr>
        <dsp:cNvPr id="0" name=""/>
        <dsp:cNvSpPr/>
      </dsp:nvSpPr>
      <dsp:spPr>
        <a:xfrm>
          <a:off x="7280484" y="1421977"/>
          <a:ext cx="2029066" cy="1217440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Long-term responses and support</a:t>
          </a:r>
        </a:p>
      </dsp:txBody>
      <dsp:txXfrm>
        <a:off x="7280484" y="1421977"/>
        <a:ext cx="2029066" cy="1217440"/>
      </dsp:txXfrm>
    </dsp:sp>
    <dsp:sp modelId="{4E53FA7E-27DF-454A-92B1-A37EC85F1EDC}">
      <dsp:nvSpPr>
        <dsp:cNvPr id="0" name=""/>
        <dsp:cNvSpPr/>
      </dsp:nvSpPr>
      <dsp:spPr>
        <a:xfrm>
          <a:off x="584564" y="2842324"/>
          <a:ext cx="2029066" cy="1217440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Delivering excellent care in our state psychiatric hospitals</a:t>
          </a:r>
        </a:p>
      </dsp:txBody>
      <dsp:txXfrm>
        <a:off x="584564" y="2842324"/>
        <a:ext cx="2029066" cy="1217440"/>
      </dsp:txXfrm>
    </dsp:sp>
    <dsp:sp modelId="{2DE7B8EA-A719-4190-B89F-1670BDF6F499}">
      <dsp:nvSpPr>
        <dsp:cNvPr id="0" name=""/>
        <dsp:cNvSpPr/>
      </dsp:nvSpPr>
      <dsp:spPr>
        <a:xfrm>
          <a:off x="2816537" y="2842324"/>
          <a:ext cx="2029066" cy="1217440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Transferring research into practice to support communities</a:t>
          </a:r>
        </a:p>
      </dsp:txBody>
      <dsp:txXfrm>
        <a:off x="2816537" y="2842324"/>
        <a:ext cx="2029066" cy="1217440"/>
      </dsp:txXfrm>
    </dsp:sp>
    <dsp:sp modelId="{E9483381-5417-44CA-B84F-F70D5D681BAD}">
      <dsp:nvSpPr>
        <dsp:cNvPr id="0" name=""/>
        <dsp:cNvSpPr/>
      </dsp:nvSpPr>
      <dsp:spPr>
        <a:xfrm>
          <a:off x="5048511" y="2842324"/>
          <a:ext cx="2029066" cy="1217440"/>
        </a:xfrm>
        <a:prstGeom prst="rect">
          <a:avLst/>
        </a:prstGeom>
        <a:solidFill>
          <a:srgbClr val="C1263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Ensuring safe and quality care in Ohio’s behavioral health system</a:t>
          </a:r>
        </a:p>
      </dsp:txBody>
      <dsp:txXfrm>
        <a:off x="5048511" y="2842324"/>
        <a:ext cx="2029066" cy="1217440"/>
      </dsp:txXfrm>
    </dsp:sp>
    <dsp:sp modelId="{C67361D2-0A60-43BE-9284-B7092102145C}">
      <dsp:nvSpPr>
        <dsp:cNvPr id="0" name=""/>
        <dsp:cNvSpPr/>
      </dsp:nvSpPr>
      <dsp:spPr>
        <a:xfrm>
          <a:off x="7280484" y="2842324"/>
          <a:ext cx="2029066" cy="1217440"/>
        </a:xfrm>
        <a:prstGeom prst="rect">
          <a:avLst/>
        </a:prstGeom>
        <a:solidFill>
          <a:srgbClr val="0E3F75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ysClr val="window" lastClr="FFFFF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rPr>
            <a:t>Better meeting the needs of Multisystem Youth</a:t>
          </a:r>
        </a:p>
      </dsp:txBody>
      <dsp:txXfrm>
        <a:off x="7280484" y="2842324"/>
        <a:ext cx="2029066" cy="1217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CF3F8-3C35-47C9-A36F-4FC75F42FC54}">
      <dsp:nvSpPr>
        <dsp:cNvPr id="0" name=""/>
        <dsp:cNvSpPr/>
      </dsp:nvSpPr>
      <dsp:spPr>
        <a:xfrm>
          <a:off x="4022631" y="1083375"/>
          <a:ext cx="2698936" cy="2698936"/>
        </a:xfrm>
        <a:prstGeom prst="ellipse">
          <a:avLst/>
        </a:prstGeom>
        <a:solidFill>
          <a:srgbClr val="0E3F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Recovery Participant</a:t>
          </a:r>
        </a:p>
      </dsp:txBody>
      <dsp:txXfrm>
        <a:off x="4417881" y="1478625"/>
        <a:ext cx="1908436" cy="1908436"/>
      </dsp:txXfrm>
    </dsp:sp>
    <dsp:sp modelId="{FC90CFF8-F844-44D1-88AF-B0A9AE9A6BDD}">
      <dsp:nvSpPr>
        <dsp:cNvPr id="0" name=""/>
        <dsp:cNvSpPr/>
      </dsp:nvSpPr>
      <dsp:spPr>
        <a:xfrm>
          <a:off x="4697365" y="481"/>
          <a:ext cx="1349468" cy="1349468"/>
        </a:xfrm>
        <a:prstGeom prst="ellipse">
          <a:avLst/>
        </a:prstGeom>
        <a:solidFill>
          <a:srgbClr val="0098D3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OhioMHAS</a:t>
          </a:r>
        </a:p>
      </dsp:txBody>
      <dsp:txXfrm>
        <a:off x="4894990" y="198106"/>
        <a:ext cx="954218" cy="954218"/>
      </dsp:txXfrm>
    </dsp:sp>
    <dsp:sp modelId="{64B145FA-60DF-4C0E-87D3-2A157544884D}">
      <dsp:nvSpPr>
        <dsp:cNvPr id="0" name=""/>
        <dsp:cNvSpPr/>
      </dsp:nvSpPr>
      <dsp:spPr>
        <a:xfrm>
          <a:off x="5940196" y="515279"/>
          <a:ext cx="1349468" cy="1349468"/>
        </a:xfrm>
        <a:prstGeom prst="ellipse">
          <a:avLst/>
        </a:prstGeom>
        <a:solidFill>
          <a:srgbClr val="729364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Nursing Facility</a:t>
          </a:r>
        </a:p>
      </dsp:txBody>
      <dsp:txXfrm>
        <a:off x="6137821" y="712904"/>
        <a:ext cx="954218" cy="954218"/>
      </dsp:txXfrm>
    </dsp:sp>
    <dsp:sp modelId="{BE8AFE3C-4565-48B4-A35B-5BE76D2ECD49}">
      <dsp:nvSpPr>
        <dsp:cNvPr id="0" name=""/>
        <dsp:cNvSpPr/>
      </dsp:nvSpPr>
      <dsp:spPr>
        <a:xfrm>
          <a:off x="6454994" y="1758109"/>
          <a:ext cx="1349468" cy="1349468"/>
        </a:xfrm>
        <a:prstGeom prst="ellipse">
          <a:avLst/>
        </a:prstGeom>
        <a:solidFill>
          <a:srgbClr val="EBA70E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Community BH Providers</a:t>
          </a:r>
        </a:p>
      </dsp:txBody>
      <dsp:txXfrm>
        <a:off x="6652619" y="1955734"/>
        <a:ext cx="954218" cy="954218"/>
      </dsp:txXfrm>
    </dsp:sp>
    <dsp:sp modelId="{6D70EBF1-569C-4291-A120-FD588D69C74A}">
      <dsp:nvSpPr>
        <dsp:cNvPr id="0" name=""/>
        <dsp:cNvSpPr/>
      </dsp:nvSpPr>
      <dsp:spPr>
        <a:xfrm>
          <a:off x="5940196" y="3000940"/>
          <a:ext cx="1349468" cy="1349468"/>
        </a:xfrm>
        <a:prstGeom prst="ellipse">
          <a:avLst/>
        </a:prstGeom>
        <a:solidFill>
          <a:srgbClr val="69C2C6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Referral Source</a:t>
          </a:r>
          <a:endParaRPr lang="en-US" sz="1400" b="1" kern="1200" dirty="0">
            <a:solidFill>
              <a:schemeClr val="bg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6137821" y="3198565"/>
        <a:ext cx="954218" cy="954218"/>
      </dsp:txXfrm>
    </dsp:sp>
    <dsp:sp modelId="{5A70C003-2AF4-419B-9680-CD1562916AFA}">
      <dsp:nvSpPr>
        <dsp:cNvPr id="0" name=""/>
        <dsp:cNvSpPr/>
      </dsp:nvSpPr>
      <dsp:spPr>
        <a:xfrm>
          <a:off x="4697365" y="3515738"/>
          <a:ext cx="1349468" cy="1349468"/>
        </a:xfrm>
        <a:prstGeom prst="ellipse">
          <a:avLst/>
        </a:prstGeom>
        <a:solidFill>
          <a:srgbClr val="BBD36F">
            <a:alpha val="8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Financial </a:t>
          </a:r>
          <a:r>
            <a:rPr lang="en-US" sz="1200" b="1" kern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Management Services</a:t>
          </a:r>
          <a:endParaRPr lang="en-US" sz="1200" b="1" kern="1200" dirty="0">
            <a:solidFill>
              <a:schemeClr val="bg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4894990" y="3713363"/>
        <a:ext cx="954218" cy="954218"/>
      </dsp:txXfrm>
    </dsp:sp>
    <dsp:sp modelId="{91A82B58-262A-45A2-BEFC-E6D82174039E}">
      <dsp:nvSpPr>
        <dsp:cNvPr id="0" name=""/>
        <dsp:cNvSpPr/>
      </dsp:nvSpPr>
      <dsp:spPr>
        <a:xfrm>
          <a:off x="3454535" y="3000940"/>
          <a:ext cx="1349468" cy="1349468"/>
        </a:xfrm>
        <a:prstGeom prst="ellipse">
          <a:avLst/>
        </a:prstGeom>
        <a:solidFill>
          <a:srgbClr val="F3DF89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Legal Guardian</a:t>
          </a:r>
        </a:p>
      </dsp:txBody>
      <dsp:txXfrm>
        <a:off x="3652160" y="3198565"/>
        <a:ext cx="954218" cy="954218"/>
      </dsp:txXfrm>
    </dsp:sp>
    <dsp:sp modelId="{4CD944C6-DCE9-4160-A35A-F04517166820}">
      <dsp:nvSpPr>
        <dsp:cNvPr id="0" name=""/>
        <dsp:cNvSpPr/>
      </dsp:nvSpPr>
      <dsp:spPr>
        <a:xfrm>
          <a:off x="2939737" y="1758109"/>
          <a:ext cx="1349468" cy="1349468"/>
        </a:xfrm>
        <a:prstGeom prst="ellipse">
          <a:avLst/>
        </a:prstGeom>
        <a:solidFill>
          <a:srgbClr val="B0B3AF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State &amp; Local Long Term Care Ombudsman</a:t>
          </a:r>
        </a:p>
      </dsp:txBody>
      <dsp:txXfrm>
        <a:off x="3137362" y="1955734"/>
        <a:ext cx="954218" cy="954218"/>
      </dsp:txXfrm>
    </dsp:sp>
    <dsp:sp modelId="{39AF0246-F5A1-4C0B-B2D8-B1B48CC8897A}">
      <dsp:nvSpPr>
        <dsp:cNvPr id="0" name=""/>
        <dsp:cNvSpPr/>
      </dsp:nvSpPr>
      <dsp:spPr>
        <a:xfrm>
          <a:off x="3454535" y="515279"/>
          <a:ext cx="1349468" cy="1349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HOME Choice (ODM &amp; TC Agencies)</a:t>
          </a:r>
        </a:p>
      </dsp:txBody>
      <dsp:txXfrm>
        <a:off x="3652160" y="712904"/>
        <a:ext cx="954218" cy="954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5E316-7606-40A3-B569-39181A1756D2}">
      <dsp:nvSpPr>
        <dsp:cNvPr id="0" name=""/>
        <dsp:cNvSpPr/>
      </dsp:nvSpPr>
      <dsp:spPr>
        <a:xfrm>
          <a:off x="0" y="295694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0E3F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OhioMHAS</a:t>
          </a:r>
        </a:p>
      </dsp:txBody>
      <dsp:txXfrm>
        <a:off x="0" y="591631"/>
        <a:ext cx="7832064" cy="591873"/>
      </dsp:txXfrm>
    </dsp:sp>
    <dsp:sp modelId="{ACF33BB9-AD01-49B7-B90A-7AA04464A41C}">
      <dsp:nvSpPr>
        <dsp:cNvPr id="0" name=""/>
        <dsp:cNvSpPr/>
      </dsp:nvSpPr>
      <dsp:spPr>
        <a:xfrm>
          <a:off x="0" y="1208534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kern="1200" dirty="0"/>
            <a:t>1) Receives RSS application forms &amp; reviews non-financial criteria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kern="1200" dirty="0"/>
            <a:t>2) Refers for LOC (if applicable)</a:t>
          </a:r>
        </a:p>
      </dsp:txBody>
      <dsp:txXfrm>
        <a:off x="0" y="1208534"/>
        <a:ext cx="2503424" cy="2280331"/>
      </dsp:txXfrm>
    </dsp:sp>
    <dsp:sp modelId="{3A05B50D-1D11-4D95-B53B-81C27559CAB2}">
      <dsp:nvSpPr>
        <dsp:cNvPr id="0" name=""/>
        <dsp:cNvSpPr/>
      </dsp:nvSpPr>
      <dsp:spPr>
        <a:xfrm>
          <a:off x="2503423" y="690276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0098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AAA</a:t>
          </a:r>
        </a:p>
      </dsp:txBody>
      <dsp:txXfrm>
        <a:off x="2503423" y="986213"/>
        <a:ext cx="5328640" cy="591873"/>
      </dsp:txXfrm>
    </dsp:sp>
    <dsp:sp modelId="{F94244B7-D80D-411F-89FE-CD5BA0D54AFE}">
      <dsp:nvSpPr>
        <dsp:cNvPr id="0" name=""/>
        <dsp:cNvSpPr/>
      </dsp:nvSpPr>
      <dsp:spPr>
        <a:xfrm>
          <a:off x="2503423" y="1603116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1) Completes LOC determination with applicant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2) Enters on LTC screen &amp; notifies OhioMHAS</a:t>
          </a:r>
        </a:p>
      </dsp:txBody>
      <dsp:txXfrm>
        <a:off x="2503423" y="1603116"/>
        <a:ext cx="2503424" cy="2280331"/>
      </dsp:txXfrm>
    </dsp:sp>
    <dsp:sp modelId="{076A9773-22A6-435E-82A8-834D12E8479D}">
      <dsp:nvSpPr>
        <dsp:cNvPr id="0" name=""/>
        <dsp:cNvSpPr/>
      </dsp:nvSpPr>
      <dsp:spPr>
        <a:xfrm>
          <a:off x="5006848" y="1084859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69C2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CDJFS</a:t>
          </a:r>
        </a:p>
      </dsp:txBody>
      <dsp:txXfrm>
        <a:off x="5006848" y="1380796"/>
        <a:ext cx="2825216" cy="591873"/>
      </dsp:txXfrm>
    </dsp:sp>
    <dsp:sp modelId="{0ABCB2F3-C1F4-49BC-89FA-774418BC97E1}">
      <dsp:nvSpPr>
        <dsp:cNvPr id="0" name=""/>
        <dsp:cNvSpPr/>
      </dsp:nvSpPr>
      <dsp:spPr>
        <a:xfrm>
          <a:off x="5006848" y="1997698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1) Receives referral from OhioMHAS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2) Reviews financial eligibility </a:t>
          </a:r>
          <a:r>
            <a:rPr lang="en-US" sz="2200" kern="1200"/>
            <a:t>and authorizes </a:t>
          </a:r>
          <a:r>
            <a:rPr lang="en-US" sz="2200" kern="1200" dirty="0"/>
            <a:t>RSS benefits</a:t>
          </a:r>
        </a:p>
      </dsp:txBody>
      <dsp:txXfrm>
        <a:off x="5006848" y="1997698"/>
        <a:ext cx="2503424" cy="2246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CF3F8-3C35-47C9-A36F-4FC75F42FC54}">
      <dsp:nvSpPr>
        <dsp:cNvPr id="0" name=""/>
        <dsp:cNvSpPr/>
      </dsp:nvSpPr>
      <dsp:spPr>
        <a:xfrm>
          <a:off x="4022631" y="1083375"/>
          <a:ext cx="2698936" cy="2698936"/>
        </a:xfrm>
        <a:prstGeom prst="ellipse">
          <a:avLst/>
        </a:prstGeom>
        <a:solidFill>
          <a:srgbClr val="0E3F7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RSS Enrollee</a:t>
          </a:r>
        </a:p>
      </dsp:txBody>
      <dsp:txXfrm>
        <a:off x="4417881" y="1478625"/>
        <a:ext cx="1908436" cy="1908436"/>
      </dsp:txXfrm>
    </dsp:sp>
    <dsp:sp modelId="{FC90CFF8-F844-44D1-88AF-B0A9AE9A6BDD}">
      <dsp:nvSpPr>
        <dsp:cNvPr id="0" name=""/>
        <dsp:cNvSpPr/>
      </dsp:nvSpPr>
      <dsp:spPr>
        <a:xfrm>
          <a:off x="4697365" y="481"/>
          <a:ext cx="1349468" cy="1349468"/>
        </a:xfrm>
        <a:prstGeom prst="ellipse">
          <a:avLst/>
        </a:prstGeom>
        <a:solidFill>
          <a:srgbClr val="0098D3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CDJFS</a:t>
          </a:r>
        </a:p>
      </dsp:txBody>
      <dsp:txXfrm>
        <a:off x="4894990" y="198106"/>
        <a:ext cx="954218" cy="954218"/>
      </dsp:txXfrm>
    </dsp:sp>
    <dsp:sp modelId="{64B145FA-60DF-4C0E-87D3-2A157544884D}">
      <dsp:nvSpPr>
        <dsp:cNvPr id="0" name=""/>
        <dsp:cNvSpPr/>
      </dsp:nvSpPr>
      <dsp:spPr>
        <a:xfrm>
          <a:off x="5940196" y="515279"/>
          <a:ext cx="1349468" cy="1349468"/>
        </a:xfrm>
        <a:prstGeom prst="ellipse">
          <a:avLst/>
        </a:prstGeom>
        <a:solidFill>
          <a:srgbClr val="729364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OhioMHAS</a:t>
          </a:r>
        </a:p>
      </dsp:txBody>
      <dsp:txXfrm>
        <a:off x="6137821" y="712904"/>
        <a:ext cx="954218" cy="954218"/>
      </dsp:txXfrm>
    </dsp:sp>
    <dsp:sp modelId="{BE8AFE3C-4565-48B4-A35B-5BE76D2ECD49}">
      <dsp:nvSpPr>
        <dsp:cNvPr id="0" name=""/>
        <dsp:cNvSpPr/>
      </dsp:nvSpPr>
      <dsp:spPr>
        <a:xfrm>
          <a:off x="6454994" y="1758109"/>
          <a:ext cx="1349468" cy="1349468"/>
        </a:xfrm>
        <a:prstGeom prst="ellipse">
          <a:avLst/>
        </a:prstGeom>
        <a:solidFill>
          <a:srgbClr val="EBA70E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Residential Facility</a:t>
          </a:r>
        </a:p>
      </dsp:txBody>
      <dsp:txXfrm>
        <a:off x="6652619" y="1955734"/>
        <a:ext cx="954218" cy="954218"/>
      </dsp:txXfrm>
    </dsp:sp>
    <dsp:sp modelId="{6D70EBF1-569C-4291-A120-FD588D69C74A}">
      <dsp:nvSpPr>
        <dsp:cNvPr id="0" name=""/>
        <dsp:cNvSpPr/>
      </dsp:nvSpPr>
      <dsp:spPr>
        <a:xfrm>
          <a:off x="5940196" y="3000940"/>
          <a:ext cx="1349468" cy="1349468"/>
        </a:xfrm>
        <a:prstGeom prst="ellipse">
          <a:avLst/>
        </a:prstGeom>
        <a:solidFill>
          <a:srgbClr val="69C2C6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Referral Source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(CM, NF)</a:t>
          </a:r>
        </a:p>
      </dsp:txBody>
      <dsp:txXfrm>
        <a:off x="6137821" y="3198565"/>
        <a:ext cx="954218" cy="954218"/>
      </dsp:txXfrm>
    </dsp:sp>
    <dsp:sp modelId="{5A70C003-2AF4-419B-9680-CD1562916AFA}">
      <dsp:nvSpPr>
        <dsp:cNvPr id="0" name=""/>
        <dsp:cNvSpPr/>
      </dsp:nvSpPr>
      <dsp:spPr>
        <a:xfrm>
          <a:off x="4697365" y="3515738"/>
          <a:ext cx="1349468" cy="1349468"/>
        </a:xfrm>
        <a:prstGeom prst="ellipse">
          <a:avLst/>
        </a:prstGeom>
        <a:solidFill>
          <a:srgbClr val="BBD36F">
            <a:alpha val="8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Authorized Rep</a:t>
          </a:r>
        </a:p>
      </dsp:txBody>
      <dsp:txXfrm>
        <a:off x="4894990" y="3713363"/>
        <a:ext cx="954218" cy="954218"/>
      </dsp:txXfrm>
    </dsp:sp>
    <dsp:sp modelId="{91A82B58-262A-45A2-BEFC-E6D82174039E}">
      <dsp:nvSpPr>
        <dsp:cNvPr id="0" name=""/>
        <dsp:cNvSpPr/>
      </dsp:nvSpPr>
      <dsp:spPr>
        <a:xfrm>
          <a:off x="3454535" y="3000940"/>
          <a:ext cx="1349468" cy="1349468"/>
        </a:xfrm>
        <a:prstGeom prst="ellipse">
          <a:avLst/>
        </a:prstGeom>
        <a:solidFill>
          <a:srgbClr val="F3DF89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Area Agency on Aging</a:t>
          </a:r>
        </a:p>
      </dsp:txBody>
      <dsp:txXfrm>
        <a:off x="3652160" y="3198565"/>
        <a:ext cx="954218" cy="954218"/>
      </dsp:txXfrm>
    </dsp:sp>
    <dsp:sp modelId="{4CD944C6-DCE9-4160-A35A-F04517166820}">
      <dsp:nvSpPr>
        <dsp:cNvPr id="0" name=""/>
        <dsp:cNvSpPr/>
      </dsp:nvSpPr>
      <dsp:spPr>
        <a:xfrm>
          <a:off x="2939737" y="1758109"/>
          <a:ext cx="1349468" cy="1349468"/>
        </a:xfrm>
        <a:prstGeom prst="ellipse">
          <a:avLst/>
        </a:prstGeom>
        <a:solidFill>
          <a:srgbClr val="B0B3AF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Prot Payee </a:t>
          </a:r>
          <a:r>
            <a:rPr lang="en-US" sz="12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(LG, agency)</a:t>
          </a:r>
        </a:p>
      </dsp:txBody>
      <dsp:txXfrm>
        <a:off x="3137362" y="1955734"/>
        <a:ext cx="954218" cy="954218"/>
      </dsp:txXfrm>
    </dsp:sp>
    <dsp:sp modelId="{39AF0246-F5A1-4C0B-B2D8-B1B48CC8897A}">
      <dsp:nvSpPr>
        <dsp:cNvPr id="0" name=""/>
        <dsp:cNvSpPr/>
      </dsp:nvSpPr>
      <dsp:spPr>
        <a:xfrm>
          <a:off x="3454535" y="515279"/>
          <a:ext cx="1349468" cy="1349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ODM</a:t>
          </a:r>
        </a:p>
      </dsp:txBody>
      <dsp:txXfrm>
        <a:off x="3652160" y="712904"/>
        <a:ext cx="954218" cy="954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80AD-A940-36D1-9550-D011351F4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F385F-164B-7BED-EBF1-B11121D91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AE97-8232-24D6-FE9B-B653C8EA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0CDB5-178E-3192-D5EE-B01D808E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66148-E2EE-0238-A1D3-953E7283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38D6-B0A1-3ED6-9EFB-DA3638EF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5929B-A40E-065A-06DA-4D8E1CD03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A6950-5301-E383-BC7B-D0BCA4B9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CB790-A064-73F3-B853-53D76D8B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AB8D9-ED7F-9411-474F-4C8698FB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C85BF-8B4C-DC0F-28DA-2931F1102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5FBBA-3D9C-279A-9650-F8D9838D8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15CB1-C124-669C-F994-951C7C2C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E3086-684F-98A8-7EA6-60C2CD5F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5E006-3694-1903-7CA0-495EC939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8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Intro Slide OhioMH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E286B1F-2FCC-4910-8AD6-5EAFD6104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5590465"/>
            <a:ext cx="3433477" cy="8195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43A8D5-0B21-D5FD-6399-408481E1C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7456" y="926819"/>
            <a:ext cx="7597088" cy="88942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200"/>
              </a:lnSpc>
              <a:defRPr sz="66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0971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erif Pro" panose="02040603050405020204" pitchFamily="18" charset="0"/>
              </a:defRPr>
            </a:lvl1pPr>
          </a:lstStyle>
          <a:p>
            <a:pPr lvl="0"/>
            <a:r>
              <a:rPr lang="en-US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5902" y="6356350"/>
            <a:ext cx="793509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 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D96C5DD-3C5E-0B4F-829A-6F347372DF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2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07F1388B-EA64-2331-FA22-91E70E838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97928"/>
            <a:ext cx="11430000" cy="693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cap="none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238687-C133-F53F-8D70-C46747CB5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77496"/>
            <a:ext cx="10744200" cy="486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hymenaeos</a:t>
            </a:r>
            <a:r>
              <a:rPr lang="en-US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98B1CF-390E-45B5-37A3-34B3379ECA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964180" y="6355715"/>
            <a:ext cx="6263640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0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20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hioMH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78E9019-0A46-4A3D-9BC8-A86BC79302B7}"/>
              </a:ext>
            </a:extLst>
          </p:cNvPr>
          <p:cNvSpPr txBox="1"/>
          <p:nvPr userDrawn="1"/>
        </p:nvSpPr>
        <p:spPr>
          <a:xfrm>
            <a:off x="3870251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MHA.OHIO.GOV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86C52-92A4-4A2B-9E29-1EA6B7FF7506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4E1005-B988-4668-A407-16685370A169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7BD2A9B-DD74-4974-9590-3FDA1FF00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71" y="5571722"/>
            <a:ext cx="3162857" cy="7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4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OhioMH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8AD282-6D85-4B3F-90CF-DDB1A53B27F5}"/>
              </a:ext>
            </a:extLst>
          </p:cNvPr>
          <p:cNvSpPr txBox="1"/>
          <p:nvPr userDrawn="1"/>
        </p:nvSpPr>
        <p:spPr>
          <a:xfrm>
            <a:off x="3870251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MHA.OHIO.GOV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34E50-C69D-4464-801D-20F25F7CC0F6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F017AB-C66D-4BC0-90E2-4B7A31ED961E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4093865-F327-40F9-BA06-0CC9EE962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71" y="5571722"/>
            <a:ext cx="3162857" cy="7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9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A910-DE7E-C9CB-2476-EBD6A686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16E13-EA96-CE3B-7BF5-ACF89748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E6647-7240-13B5-7520-6AE8A829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16736-6E21-EFC8-5C8A-78C437DE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95CE2-95B3-8086-CDF0-8381BEBA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19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Info OhioMH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5A79FFC-4674-4DDA-992E-B6487A9579A9}"/>
              </a:ext>
            </a:extLst>
          </p:cNvPr>
          <p:cNvGrpSpPr/>
          <p:nvPr userDrawn="1"/>
        </p:nvGrpSpPr>
        <p:grpSpPr>
          <a:xfrm>
            <a:off x="2058041" y="910196"/>
            <a:ext cx="8075915" cy="2570266"/>
            <a:chOff x="2058042" y="1695937"/>
            <a:chExt cx="8075915" cy="25702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A139B5-1FE0-4034-9E11-EF12117312C8}"/>
                </a:ext>
              </a:extLst>
            </p:cNvPr>
            <p:cNvSpPr txBox="1"/>
            <p:nvPr userDrawn="1"/>
          </p:nvSpPr>
          <p:spPr>
            <a:xfrm>
              <a:off x="3879486" y="3619872"/>
              <a:ext cx="4433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1">
                  <a:solidFill>
                    <a:srgbClr val="00206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Join the </a:t>
              </a:r>
              <a:r>
                <a:rPr lang="en-US" sz="1800" b="0" i="1" err="1">
                  <a:solidFill>
                    <a:srgbClr val="00206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OhioMHAS</a:t>
              </a:r>
              <a:r>
                <a:rPr lang="en-US" sz="1800" b="0" i="1">
                  <a:solidFill>
                    <a:srgbClr val="00206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listserv for all the latest updates.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D840B8-F5FC-402F-975C-A9EAFEF775C2}"/>
                </a:ext>
              </a:extLst>
            </p:cNvPr>
            <p:cNvSpPr txBox="1"/>
            <p:nvPr userDrawn="1"/>
          </p:nvSpPr>
          <p:spPr>
            <a:xfrm>
              <a:off x="3879487" y="3250540"/>
              <a:ext cx="4433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>
                  <a:solidFill>
                    <a:srgbClr val="00206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MHA.OHIO.GOV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23FAC9-EE2D-4560-9DC8-129828310D2E}"/>
                </a:ext>
              </a:extLst>
            </p:cNvPr>
            <p:cNvSpPr txBox="1"/>
            <p:nvPr userDrawn="1"/>
          </p:nvSpPr>
          <p:spPr>
            <a:xfrm>
              <a:off x="2058042" y="1695937"/>
              <a:ext cx="80759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>
                  <a:solidFill>
                    <a:srgbClr val="002060"/>
                  </a:solidFill>
                  <a:latin typeface="+mj-lt"/>
                </a:rPr>
                <a:t>MORE INFORMATION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6D9AE3-5BD1-4786-9733-D9E419B09A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77657" y="3027236"/>
              <a:ext cx="3236686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B276209-1D0A-43B4-A63E-276BE22F0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8" r="10956" b="18160"/>
          <a:stretch/>
        </p:blipFill>
        <p:spPr>
          <a:xfrm>
            <a:off x="3365268" y="4015108"/>
            <a:ext cx="5461460" cy="1172095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7FDF7F6-5ABD-49CA-9233-AB2175A69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71" y="5571722"/>
            <a:ext cx="3162857" cy="7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25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Ending OhioMH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2A105F-6BAD-4045-A1C7-1BEBED712BC0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56ED9A7-80E3-4C7C-B3BC-9258970D3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6E6811-0D37-418F-B897-B989BCB5F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7456" y="926819"/>
            <a:ext cx="7597088" cy="88942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200"/>
              </a:lnSpc>
              <a:defRPr sz="660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15" name="Picture 14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358DEB5-3669-45FA-A846-AB467C840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71" y="5571722"/>
            <a:ext cx="3162857" cy="7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20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Ending HE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2A105F-6BAD-4045-A1C7-1BEBED712BC0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56ED9A7-80E3-4C7C-B3BC-9258970D3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6E6811-0D37-418F-B897-B989BCB5F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7456" y="926819"/>
            <a:ext cx="7597088" cy="88942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200"/>
              </a:lnSpc>
              <a:defRPr sz="660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157BD-2C5E-4D81-8C07-56FADBBF3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3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186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2F4-9ACB-D749-A463-6EF93D944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5217-C058-314A-A904-8613DFB634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825625"/>
            <a:ext cx="10515600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>
                <a:latin typeface="Source Sans Pro" panose="020B0503030403020204" pitchFamily="34" charset="0"/>
              </a:defRPr>
            </a:lvl2pPr>
            <a:lvl3pPr>
              <a:spcBef>
                <a:spcPts val="1000"/>
              </a:spcBef>
              <a:defRPr>
                <a:latin typeface="Source Sans Pro" panose="020B0503030403020204" pitchFamily="34" charset="0"/>
              </a:defRPr>
            </a:lvl3pPr>
            <a:lvl4pPr>
              <a:spcBef>
                <a:spcPts val="1000"/>
              </a:spcBef>
              <a:defRPr>
                <a:latin typeface="Source Sans Pro" panose="020B0503030403020204" pitchFamily="34" charset="0"/>
              </a:defRPr>
            </a:lvl4pPr>
            <a:lvl5pPr>
              <a:spcBef>
                <a:spcPts val="1000"/>
              </a:spcBef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F45A2E2-F84B-3B4D-9847-EB91160C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44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5D1D-0BAC-9D44-92DF-2FAC5F1F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388F-D839-F04B-8146-F18EC1F591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81163"/>
            <a:ext cx="5550243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DF2D-0CB8-8048-932F-27A74B3869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505075"/>
            <a:ext cx="5550243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FE60E-047E-DA43-8341-0EAA48D9EE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F4DAB-13B0-C64B-9B88-510DBA6D3D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55864F4-8E80-A249-9817-B55038EB9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21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F61195-A0F3-2E4F-BC0B-8D1AD1E2E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36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7EA-33AB-6E4E-8AE6-C519F2C70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000-96C4-3146-A271-C3F0018F06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825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40DB-97D6-6943-B475-09348084E3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A248AA-651E-1C47-ACCF-5BA8CBD3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6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erif Pro" panose="02040603050405020204" pitchFamily="18" charset="0"/>
              </a:defRPr>
            </a:lvl1pPr>
          </a:lstStyle>
          <a:p>
            <a:pPr lvl="0"/>
            <a:r>
              <a:rPr lang="en-US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5902" y="6356350"/>
            <a:ext cx="793509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 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D96C5DD-3C5E-0B4F-829A-6F347372DF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4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Intro Slide OhioMH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E286B1F-2FCC-4910-8AD6-5EAFD6104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5590465"/>
            <a:ext cx="3433477" cy="8195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43A8D5-0B21-D5FD-6399-408481E1C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7456" y="926819"/>
            <a:ext cx="7597088" cy="88942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200"/>
              </a:lnSpc>
              <a:defRPr sz="66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2347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806B-201F-299D-BEC7-4A0FB0D4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3645F-06F2-6649-3A04-EC7797C78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D28FB-0286-56EF-0342-12E26A8E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A0D0-344E-5EE9-5618-F64043C0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464D6-6195-74AB-1535-A2CDF6A3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3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31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2" y="2633955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1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867995-5DA7-0E46-92C1-17D3FB36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17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0D8-6935-1A43-8CF0-66FC6338B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1" y="45720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CDB-9C52-9346-A61D-22B158D8F9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D2D-8242-384D-A978-71066F7E1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1" y="205740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A92EF9-4388-E64C-AE2E-5DD2230C1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4440EB-CA61-2B95-9FF2-E5DC400DD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7456" y="926819"/>
            <a:ext cx="7597088" cy="88942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200"/>
              </a:lnSpc>
              <a:defRPr sz="66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45493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OhioMH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E286B1F-2FCC-4910-8AD6-5EAFD6104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5590465"/>
            <a:ext cx="3433477" cy="8195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43A8D5-0B21-D5FD-6399-408481E1C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7456" y="926819"/>
            <a:ext cx="7597088" cy="88942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6200"/>
              </a:lnSpc>
              <a:defRPr sz="66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31954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erif Pro" panose="02040603050405020204" pitchFamily="18" charset="0"/>
              </a:defRPr>
            </a:lvl1pPr>
          </a:lstStyle>
          <a:p>
            <a:pPr lvl="0"/>
            <a:r>
              <a:rPr lang="en-US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5902" y="6356350"/>
            <a:ext cx="793509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 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D96C5DD-3C5E-0B4F-829A-6F347372DF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vernor De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F61195-A0F3-2E4F-BC0B-8D1AD1E2E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0F1AE-A755-4FC6-A94E-11653129A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43" r="7184"/>
          <a:stretch/>
        </p:blipFill>
        <p:spPr>
          <a:xfrm>
            <a:off x="7457137" y="12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5087D0-8398-45A9-94E8-A5B1C575D6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736612"/>
            <a:ext cx="6918016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>
                <a:latin typeface="Source Sans Pro" panose="020B0503030403020204" pitchFamily="34" charset="0"/>
              </a:defRPr>
            </a:lvl2pPr>
            <a:lvl3pPr>
              <a:spcBef>
                <a:spcPts val="1000"/>
              </a:spcBef>
              <a:defRPr>
                <a:latin typeface="Source Sans Pro" panose="020B0503030403020204" pitchFamily="34" charset="0"/>
              </a:defRPr>
            </a:lvl3pPr>
            <a:lvl4pPr>
              <a:spcBef>
                <a:spcPts val="1000"/>
              </a:spcBef>
              <a:defRPr>
                <a:latin typeface="Source Sans Pro" panose="020B0503030403020204" pitchFamily="34" charset="0"/>
              </a:defRPr>
            </a:lvl4pPr>
            <a:lvl5pPr>
              <a:spcBef>
                <a:spcPts val="1000"/>
              </a:spcBef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190D95-1877-4B05-BFCA-A67D15005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3999"/>
            <a:ext cx="6918016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96439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ioMHAS Prioriti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2" y="981324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 err="1"/>
              <a:t>Ohiomhas</a:t>
            </a:r>
            <a:r>
              <a:rPr lang="en-US"/>
              <a:t> priorities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B47E5FB-F4EC-4184-BB1E-13B6555EFDF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43930136"/>
              </p:ext>
            </p:extLst>
          </p:nvPr>
        </p:nvGraphicFramePr>
        <p:xfrm>
          <a:off x="1148942" y="2096522"/>
          <a:ext cx="9894116" cy="406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8030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F61195-A0F3-2E4F-BC0B-8D1AD1E2E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67DE-ED01-9A2D-7EB2-3C712034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B1853-9620-F375-BD75-2FE2EBD72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7321C-B5B4-0BE7-3DBA-9884ECBA4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F4087-14F7-8A9B-4A1B-C76796E1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BA38D-29A6-6379-7351-0BCEC7E0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EA29E-A38A-C04F-E159-34272B4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37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110425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82B6-B14E-2840-9894-155B86AF14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30132"/>
            <a:ext cx="9107774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5245B-7C5E-1B46-B288-83FE7ADFC2F0}"/>
              </a:ext>
            </a:extLst>
          </p:cNvPr>
          <p:cNvCxnSpPr>
            <a:cxnSpLocks/>
          </p:cNvCxnSpPr>
          <p:nvPr userDrawn="1"/>
        </p:nvCxnSpPr>
        <p:spPr>
          <a:xfrm>
            <a:off x="380999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6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2" y="2633955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1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2F4-9ACB-D749-A463-6EF93D944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5217-C058-314A-A904-8613DFB634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825625"/>
            <a:ext cx="10515600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>
                <a:latin typeface="Source Sans Pro" panose="020B0503030403020204" pitchFamily="34" charset="0"/>
              </a:defRPr>
            </a:lvl2pPr>
            <a:lvl3pPr>
              <a:spcBef>
                <a:spcPts val="1000"/>
              </a:spcBef>
              <a:defRPr>
                <a:latin typeface="Source Sans Pro" panose="020B0503030403020204" pitchFamily="34" charset="0"/>
              </a:defRPr>
            </a:lvl3pPr>
            <a:lvl4pPr>
              <a:spcBef>
                <a:spcPts val="1000"/>
              </a:spcBef>
              <a:defRPr>
                <a:latin typeface="Source Sans Pro" panose="020B0503030403020204" pitchFamily="34" charset="0"/>
              </a:defRPr>
            </a:lvl4pPr>
            <a:lvl5pPr>
              <a:spcBef>
                <a:spcPts val="1000"/>
              </a:spcBef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F45A2E2-F84B-3B4D-9847-EB91160C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7EA-33AB-6E4E-8AE6-C519F2C70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000-96C4-3146-A271-C3F0018F06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825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40DB-97D6-6943-B475-09348084E3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A248AA-651E-1C47-ACCF-5BA8CBD3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9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5D1D-0BAC-9D44-92DF-2FAC5F1F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388F-D839-F04B-8146-F18EC1F591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81163"/>
            <a:ext cx="5550243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DF2D-0CB8-8048-932F-27A74B3869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505075"/>
            <a:ext cx="5550243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FE60E-047E-DA43-8341-0EAA48D9EE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F4DAB-13B0-C64B-9B88-510DBA6D3D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55864F4-8E80-A249-9817-B55038EB9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3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9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9428-DA8C-2046-9013-4C44E7557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cap="all" baseline="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585CAF-7D25-E243-9B53-4E687CFDC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4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0D8-6935-1A43-8CF0-66FC6338B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1" y="45720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CDB-9C52-9346-A61D-22B158D8F9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D2D-8242-384D-A978-71066F7E1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1" y="205740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A92EF9-4388-E64C-AE2E-5DD2230C1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8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AFDE-CE73-E140-AEC8-2C7D74A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2" y="45720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262F9-39B5-2A48-B7A0-306F146CD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27812" cy="5403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CFF9-2C81-2040-9460-7970314A6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2" y="205740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F936C29-D718-AB47-8939-07EEA4D73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2B9F8-9990-0E35-59BD-8E35F58E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2E146-E0B8-3656-CACE-2E353FC3F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2C318-F6C9-B3FC-3AA1-9FAF64F42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CBF0F-DAD4-679C-0A10-758EA0D84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C2C8B-7253-FF13-6A74-EAA08D092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A402E1-FD3C-7CA9-0305-BA85585B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8E1CC-C6C8-8FF9-F7FE-E5302DCA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7F13C-039E-51C3-00E7-D1AC5A9C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204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34983-CD69-EF4D-9EF3-EB2110B4AF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E171EF-F7CC-354F-9CD9-4DDEECEB4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4231586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7"/>
            <a:ext cx="4292326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7"/>
            <a:ext cx="3224888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7A6DA-4DC8-304B-B583-7CC4064FDF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1558925"/>
            <a:ext cx="3224888" cy="43021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6407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8"/>
            <a:ext cx="4292326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7CA8-2BFC-514C-8463-0244B7A200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CD173F-9443-154B-A211-586A9B01D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4437" y="5607050"/>
            <a:ext cx="4292326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393AB0-90E1-EB4C-9F92-469ECB0E4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05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4102568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05969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76182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46395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BB85-8254-264A-ADC9-F329B2CAF9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65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690688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0DC94B-F063-2243-A82D-16ADBAF8AD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757" y="3929449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DAF7424-F60C-6A47-AB76-59580353D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187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9621BFD-9F1D-1E4A-A859-9E916E1EF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055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A7123A-ECE0-244E-9B1F-9369CDAA40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01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867995-5DA7-0E46-92C1-17D3FB36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2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8_Version 1">
    <p:bg>
      <p:bgPr>
        <a:blipFill dpi="0" rotWithShape="1">
          <a:blip r:embed="rId2">
            <a:lum/>
          </a:blip>
          <a:srcRect/>
          <a:stretch>
            <a:fillRect t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16030C-B1B9-4D6D-80CC-8F3E0ED54C80}"/>
              </a:ext>
            </a:extLst>
          </p:cNvPr>
          <p:cNvSpPr/>
          <p:nvPr userDrawn="1"/>
        </p:nvSpPr>
        <p:spPr>
          <a:xfrm>
            <a:off x="7780149" y="543719"/>
            <a:ext cx="3564610" cy="4627874"/>
          </a:xfrm>
          <a:prstGeom prst="roundRect">
            <a:avLst/>
          </a:prstGeom>
          <a:solidFill>
            <a:srgbClr val="161E4D"/>
          </a:solidFill>
          <a:ln>
            <a:solidFill>
              <a:srgbClr val="161E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E5D05BA4-6699-405E-8859-23EB5E7D1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97" y="6237418"/>
            <a:ext cx="2634949" cy="5585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B56651-176F-442E-9C30-1FC2EC24D94A}"/>
              </a:ext>
            </a:extLst>
          </p:cNvPr>
          <p:cNvSpPr txBox="1"/>
          <p:nvPr userDrawn="1"/>
        </p:nvSpPr>
        <p:spPr>
          <a:xfrm>
            <a:off x="7834393" y="841719"/>
            <a:ext cx="34561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+mn-lt"/>
              </a:rPr>
              <a:t>Call or text </a:t>
            </a:r>
            <a:r>
              <a:rPr lang="en-US" sz="3200" b="1">
                <a:solidFill>
                  <a:schemeClr val="bg1"/>
                </a:solidFill>
                <a:latin typeface="+mn-lt"/>
              </a:rPr>
              <a:t>988</a:t>
            </a:r>
            <a:r>
              <a:rPr lang="en-US" sz="3200" b="0">
                <a:solidFill>
                  <a:schemeClr val="bg1"/>
                </a:solidFill>
                <a:latin typeface="+mn-lt"/>
              </a:rPr>
              <a:t> or chat online at </a:t>
            </a:r>
            <a:r>
              <a:rPr lang="en-US" sz="3200" b="1">
                <a:solidFill>
                  <a:schemeClr val="bg1"/>
                </a:solidFill>
                <a:latin typeface="+mn-lt"/>
              </a:rPr>
              <a:t>988lifeline.org</a:t>
            </a:r>
            <a:r>
              <a:rPr lang="en-US" sz="3200" b="0">
                <a:solidFill>
                  <a:schemeClr val="bg1"/>
                </a:solidFill>
                <a:latin typeface="+mn-lt"/>
              </a:rPr>
              <a:t> to connect to trained specialists for 24/7 resources and support for those in crisis.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861659-B6E2-4DEB-828F-6EF6D8AA9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34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8_Version 2">
    <p:bg>
      <p:bgPr>
        <a:blipFill dpi="0" rotWithShape="1">
          <a:blip r:embed="rId2">
            <a:lum/>
          </a:blip>
          <a:srcRect/>
          <a:stretch>
            <a:fillRect t="-20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16030C-B1B9-4D6D-80CC-8F3E0ED54C80}"/>
              </a:ext>
            </a:extLst>
          </p:cNvPr>
          <p:cNvSpPr/>
          <p:nvPr userDrawn="1"/>
        </p:nvSpPr>
        <p:spPr>
          <a:xfrm>
            <a:off x="278889" y="1046375"/>
            <a:ext cx="3953745" cy="4996206"/>
          </a:xfrm>
          <a:prstGeom prst="roundRect">
            <a:avLst>
              <a:gd name="adj" fmla="val 4766"/>
            </a:avLst>
          </a:prstGeom>
          <a:solidFill>
            <a:srgbClr val="161E4D"/>
          </a:solidFill>
          <a:ln>
            <a:solidFill>
              <a:srgbClr val="161E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E5D05BA4-6699-405E-8859-23EB5E7D1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97" y="6237418"/>
            <a:ext cx="2634949" cy="5585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B56651-176F-442E-9C30-1FC2EC24D94A}"/>
              </a:ext>
            </a:extLst>
          </p:cNvPr>
          <p:cNvSpPr txBox="1"/>
          <p:nvPr userDrawn="1"/>
        </p:nvSpPr>
        <p:spPr>
          <a:xfrm>
            <a:off x="392010" y="1287310"/>
            <a:ext cx="37275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>
                <a:solidFill>
                  <a:schemeClr val="bg1"/>
                </a:solidFill>
                <a:latin typeface="+mn-lt"/>
              </a:rPr>
              <a:t>Call or text </a:t>
            </a:r>
            <a:r>
              <a:rPr lang="en-US" sz="3600" b="1">
                <a:solidFill>
                  <a:schemeClr val="bg1"/>
                </a:solidFill>
                <a:latin typeface="+mn-lt"/>
              </a:rPr>
              <a:t>988</a:t>
            </a:r>
            <a:r>
              <a:rPr lang="en-US" sz="3600" b="0">
                <a:solidFill>
                  <a:schemeClr val="bg1"/>
                </a:solidFill>
                <a:latin typeface="+mn-lt"/>
              </a:rPr>
              <a:t> or </a:t>
            </a:r>
            <a:br>
              <a:rPr lang="en-US" sz="3600" b="0">
                <a:solidFill>
                  <a:schemeClr val="bg1"/>
                </a:solidFill>
                <a:latin typeface="+mn-lt"/>
              </a:rPr>
            </a:br>
            <a:r>
              <a:rPr lang="en-US" sz="3600" b="0">
                <a:solidFill>
                  <a:schemeClr val="bg1"/>
                </a:solidFill>
                <a:latin typeface="+mn-lt"/>
              </a:rPr>
              <a:t>chat online at </a:t>
            </a:r>
            <a:r>
              <a:rPr lang="en-US" sz="3600" b="1">
                <a:solidFill>
                  <a:schemeClr val="bg1"/>
                </a:solidFill>
                <a:latin typeface="+mn-lt"/>
              </a:rPr>
              <a:t>988lifeline.org</a:t>
            </a:r>
            <a:r>
              <a:rPr lang="en-US" sz="3600" b="0">
                <a:solidFill>
                  <a:schemeClr val="bg1"/>
                </a:solidFill>
                <a:latin typeface="+mn-lt"/>
              </a:rPr>
              <a:t> to connect to trained specialists for 24/7 resources and support for those in crisis.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39CE2-EB5B-4531-B18E-460BD9D3F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6DD1-6D57-C091-E29A-E22F4184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0B217-49BF-DC6A-71A8-68F90F1A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A6068-D989-B4BC-9BF7-17552CE0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3925A-A172-54F8-FFEE-9454487E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091A4-4905-BD8A-9C7A-BD60D513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E260FC-4DEF-7B4B-D26B-02BFE1D6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1E429-4868-44BD-032E-92DCAAF3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4F84-B910-859C-F705-42416C6E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C8FAE-43E7-206F-8F05-E02AAF2D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84B24-6DF9-1892-4238-D2338B544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F572E-E1BE-A97F-7174-41C8BEB0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40481-546B-BC22-8719-E8292820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20E9C-9448-EB13-CC71-9C986293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0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432A-A13F-CC9B-8156-1E1EE23F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CC480-996A-47EE-93B1-4F38B571C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A84FA-3E1C-545D-C73F-688CD7346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CB789-7633-DAFE-8A6B-B1609869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9B190-5FE0-E14C-2630-203AD502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7CACF-B50F-E4EC-9B77-B852287E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F7AFA-A2B7-996C-0B40-BEAD3CA4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DF457-69C1-5743-F15D-11554F341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2996-5077-3E9F-8EF2-6EE22E747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1354-D18A-4C33-836C-9960DB0828D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E1171-6AD0-33CC-57A3-513B5737F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3C43E-2C55-3532-03D2-3DC8DCAD4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04B3-0FE7-4CAA-9518-0FD3164B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0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56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58247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Maecenas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et ante </a:t>
            </a:r>
            <a:r>
              <a:rPr lang="en-US" err="1"/>
              <a:t>tincidunt</a:t>
            </a:r>
            <a:r>
              <a:rPr lang="en-US"/>
              <a:t> tempus.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hymenaeos</a:t>
            </a:r>
            <a:r>
              <a:rPr lang="en-US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9F368-1518-0DA1-C2A3-B61875C7165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99" y="6321934"/>
            <a:ext cx="1818137" cy="4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772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23444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ellie.jazi@mha.ohio.gov" TargetMode="External"/><Relationship Id="rId3" Type="http://schemas.openxmlformats.org/officeDocument/2006/relationships/hyperlink" Target="http://www.mha.ohio.gov/RRaC" TargetMode="External"/><Relationship Id="rId7" Type="http://schemas.openxmlformats.org/officeDocument/2006/relationships/hyperlink" Target="mailto:RSSverify@mha.ohio.gov" TargetMode="External"/><Relationship Id="rId2" Type="http://schemas.openxmlformats.org/officeDocument/2006/relationships/hyperlink" Target="https://mha.ohio.gov/get-help/recovery-supports/community-integratio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RSS@mha.ohio.gov" TargetMode="External"/><Relationship Id="rId5" Type="http://schemas.openxmlformats.org/officeDocument/2006/relationships/hyperlink" Target="mailto:Recovery@mha.ohio.gov" TargetMode="External"/><Relationship Id="rId4" Type="http://schemas.openxmlformats.org/officeDocument/2006/relationships/hyperlink" Target="http://www.mha.ohio.gov/RS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40C57D-E3C9-404D-9EF7-E238D0E9A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79840" y="2861881"/>
            <a:ext cx="7514704" cy="2500702"/>
          </a:xfrm>
        </p:spPr>
        <p:txBody>
          <a:bodyPr/>
          <a:lstStyle/>
          <a:p>
            <a:r>
              <a:rPr lang="en-US" sz="3200" dirty="0">
                <a:solidFill>
                  <a:srgbClr val="0098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ource Sans Pro" panose="020B0503030403020204" pitchFamily="34" charset="0"/>
              </a:rPr>
              <a:t>Bureau of Recovery Supports</a:t>
            </a:r>
          </a:p>
          <a:p>
            <a:r>
              <a:rPr lang="en-US" sz="3200" dirty="0">
                <a:solidFill>
                  <a:srgbClr val="0098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ource Sans Pro" panose="020B0503030403020204" pitchFamily="34" charset="0"/>
              </a:rPr>
              <a:t>Office of Community Planning and Collaboration</a:t>
            </a:r>
          </a:p>
          <a:p>
            <a:endParaRPr lang="en-US" dirty="0">
              <a:ea typeface="Source Sans Pro" panose="020B0503030403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B6D16B-E626-4885-ABBD-DD4CE21D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120" y="941568"/>
            <a:ext cx="8218144" cy="889427"/>
          </a:xfrm>
        </p:spPr>
        <p:txBody>
          <a:bodyPr/>
          <a:lstStyle/>
          <a:p>
            <a:pPr>
              <a:lnSpc>
                <a:spcPct val="60403"/>
              </a:lnSpc>
            </a:pPr>
            <a:r>
              <a:rPr lang="en-US" sz="5400" dirty="0">
                <a:solidFill>
                  <a:srgbClr val="0E3F75"/>
                </a:solidFill>
              </a:rPr>
              <a:t>Community Integration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1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1" y="484917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Recovery Requires a Community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B69204-28AE-446A-B747-558B9A634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502" y="1571143"/>
            <a:ext cx="4438767" cy="4516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BFEB09-39CF-1990-E199-21EBDE80871E}"/>
              </a:ext>
            </a:extLst>
          </p:cNvPr>
          <p:cNvSpPr txBox="1"/>
          <p:nvPr/>
        </p:nvSpPr>
        <p:spPr>
          <a:xfrm>
            <a:off x="506731" y="1571143"/>
            <a:ext cx="6093068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Awarded about $610k this fiscal year to over 300 individuals to assist in transitioning back to the community*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About 164 individuals have transitioned successfully in 53 counties across the state from over 200 nursing facilities this fiscal year*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Growing number of providers across the state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Referral sources include nursing facility staff, HOME Choice Transition Coordinators, RF2 operators, family, legal guardians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Participating individuals are linked with a variety of resources and programs upon discharge to the community including but not limited to community behavioral health, peer support, home health waivers, and managed care services</a:t>
            </a:r>
          </a:p>
          <a:p>
            <a:pPr lvl="4"/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</a:t>
            </a:r>
          </a:p>
          <a:p>
            <a:pPr lvl="4"/>
            <a:r>
              <a:rPr lang="en-US" sz="17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</a:t>
            </a:r>
            <a:r>
              <a:rPr lang="en-US" sz="1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*as of 11/2023</a:t>
            </a:r>
            <a:endParaRPr lang="en-US" sz="17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10" y="503033"/>
            <a:ext cx="10515600" cy="9257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E3F75"/>
                </a:solidFill>
              </a:rPr>
              <a:t>Residential State Supplement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D6B46-DBE8-40FE-883E-5C7DFB85FDE8}"/>
              </a:ext>
            </a:extLst>
          </p:cNvPr>
          <p:cNvSpPr txBox="1"/>
          <p:nvPr/>
        </p:nvSpPr>
        <p:spPr>
          <a:xfrm>
            <a:off x="2066769" y="2520703"/>
            <a:ext cx="80584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Provides financial and Medicaid assistance to adults with disabilities who want to live in</a:t>
            </a: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eligible living arrangements in the community, </a:t>
            </a: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i.e., Class Two Residential Facilities (RF2’s).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>
              <a:buClr>
                <a:srgbClr val="820024"/>
              </a:buClr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6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45" y="716018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Residential State Supplement</a:t>
            </a:r>
            <a:br>
              <a:rPr lang="en-US" dirty="0">
                <a:solidFill>
                  <a:srgbClr val="0E3F75"/>
                </a:solidFill>
              </a:rPr>
            </a:br>
            <a:r>
              <a:rPr lang="en-US" sz="3600" dirty="0">
                <a:solidFill>
                  <a:srgbClr val="0E3F75"/>
                </a:solidFill>
              </a:rPr>
              <a:t>Program Changes as of State Fiscal Year (SFY) 2024</a:t>
            </a:r>
            <a:endParaRPr lang="en-US" dirty="0">
              <a:solidFill>
                <a:srgbClr val="0E3F7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D6B46-DBE8-40FE-883E-5C7DFB85FDE8}"/>
              </a:ext>
            </a:extLst>
          </p:cNvPr>
          <p:cNvSpPr txBox="1"/>
          <p:nvPr/>
        </p:nvSpPr>
        <p:spPr>
          <a:xfrm>
            <a:off x="3447269" y="2142031"/>
            <a:ext cx="529746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Annual Program Budget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 Increased to </a:t>
            </a:r>
            <a:r>
              <a:rPr lang="en-US" sz="24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$24,000,000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Allowable Fee/Rent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 Increased to </a:t>
            </a:r>
            <a:r>
              <a:rPr lang="en-US" sz="24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$1,600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per month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Financial Eligibility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 Monthly income up to </a:t>
            </a:r>
            <a:r>
              <a:rPr lang="en-US" sz="24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$1,800</a:t>
            </a:r>
          </a:p>
          <a:p>
            <a:pPr lvl="1" indent="-342900"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RSS Benefit Amounts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Individualized increases per income</a:t>
            </a:r>
          </a:p>
          <a:p>
            <a:pPr algn="ctr">
              <a:buClr>
                <a:srgbClr val="820024"/>
              </a:buClr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2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30" y="847806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Residential State Supplement</a:t>
            </a:r>
            <a:br>
              <a:rPr lang="en-US" dirty="0">
                <a:solidFill>
                  <a:srgbClr val="0E3F75"/>
                </a:solidFill>
              </a:rPr>
            </a:br>
            <a:r>
              <a:rPr lang="en-US" sz="4000" dirty="0">
                <a:solidFill>
                  <a:srgbClr val="0E3F75"/>
                </a:solidFill>
              </a:rPr>
              <a:t>Eligibility Criteria</a:t>
            </a:r>
            <a:endParaRPr lang="en-US" dirty="0">
              <a:solidFill>
                <a:srgbClr val="0E3F7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D6B46-DBE8-40FE-883E-5C7DFB85FDE8}"/>
              </a:ext>
            </a:extLst>
          </p:cNvPr>
          <p:cNvSpPr txBox="1"/>
          <p:nvPr/>
        </p:nvSpPr>
        <p:spPr>
          <a:xfrm>
            <a:off x="2066769" y="1933575"/>
            <a:ext cx="805846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820024"/>
              </a:buClr>
            </a:pPr>
            <a:r>
              <a:rPr lang="en-US" sz="2400" dirty="0">
                <a:solidFill>
                  <a:srgbClr val="7293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Non-Financial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(determined by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OhioMHAS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742950" lvl="1" indent="-28575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Age 18 or older;</a:t>
            </a:r>
          </a:p>
          <a:p>
            <a:pPr marL="742950" lvl="1" indent="-28575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Eligible or enrolled in Medicaid (not a waiver);</a:t>
            </a:r>
          </a:p>
          <a:p>
            <a:pPr marL="742950" lvl="1" indent="-28575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Currently receiving Social Security, SSI, or SSDI;</a:t>
            </a:r>
          </a:p>
          <a:p>
            <a:pPr marL="742950" lvl="1" indent="-28575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Need at least a Protective LOC (presumed if applying from a NF); and</a:t>
            </a:r>
          </a:p>
          <a:p>
            <a:pPr marL="742950" lvl="1" indent="-28575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Residing in Eligible Living Arrangement.</a:t>
            </a:r>
          </a:p>
          <a:p>
            <a:pPr marL="914400" lvl="1" indent="-457200">
              <a:buClr>
                <a:srgbClr val="820024"/>
              </a:buClr>
              <a:buFont typeface="Arial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Clr>
                <a:srgbClr val="820024"/>
              </a:buClr>
            </a:pPr>
            <a:r>
              <a:rPr lang="en-US" sz="2400" dirty="0">
                <a:solidFill>
                  <a:srgbClr val="7293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Financial</a:t>
            </a:r>
            <a:r>
              <a:rPr lang="en-US" sz="24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(determined by County Dept of Job &amp; Family Services)</a:t>
            </a:r>
          </a:p>
          <a:p>
            <a:pPr marL="742950" lvl="1" indent="-28575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Monthly income up to $1,800*</a:t>
            </a:r>
          </a:p>
          <a:p>
            <a:pPr marL="742950" lvl="1" indent="-28575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Assets up to $2,000</a:t>
            </a:r>
          </a:p>
          <a:p>
            <a:pPr algn="ctr">
              <a:buClr>
                <a:srgbClr val="820024"/>
              </a:buClr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3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30" y="847806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Residential State Supplement</a:t>
            </a:r>
            <a:br>
              <a:rPr lang="en-US" dirty="0">
                <a:solidFill>
                  <a:srgbClr val="0E3F75"/>
                </a:solidFill>
              </a:rPr>
            </a:br>
            <a:endParaRPr lang="en-US" dirty="0">
              <a:solidFill>
                <a:srgbClr val="0E3F7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D6B46-DBE8-40FE-883E-5C7DFB85FDE8}"/>
              </a:ext>
            </a:extLst>
          </p:cNvPr>
          <p:cNvSpPr txBox="1"/>
          <p:nvPr/>
        </p:nvSpPr>
        <p:spPr>
          <a:xfrm>
            <a:off x="1583024" y="2008525"/>
            <a:ext cx="902595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820024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What is included in the Allowable Fee (“rent”)? </a:t>
            </a:r>
          </a:p>
          <a:p>
            <a:pPr>
              <a:buClr>
                <a:srgbClr val="820024"/>
              </a:buClr>
            </a:pPr>
            <a:endParaRPr lang="en-US" sz="20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000" u="sng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Accommodations</a:t>
            </a:r>
            <a:r>
              <a:rPr lang="en-US" sz="20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Housing, meals &amp; snacks, laundry, housekeeping, arranging transportation, social &amp; recreational activities, maintenance, security, and similar services</a:t>
            </a:r>
          </a:p>
          <a:p>
            <a:pPr marL="457200" indent="-457200">
              <a:buClr>
                <a:srgbClr val="820024"/>
              </a:buClr>
              <a:buFont typeface="Arial" pitchFamily="34" charset="0"/>
              <a:buChar char="•"/>
            </a:pPr>
            <a:endParaRPr lang="en-US" sz="2000" dirty="0">
              <a:solidFill>
                <a:srgbClr val="7293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000" u="sng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Supervision</a:t>
            </a:r>
            <a:r>
              <a:rPr lang="en-US" sz="20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Ensuring health, safety, and welfare of residents during Activities of Daily Living (ADL’s) or other activities; reminders of self-care; assisting with making &amp; keeping appointments</a:t>
            </a:r>
          </a:p>
          <a:p>
            <a:pPr marL="457200" indent="-457200">
              <a:buClr>
                <a:srgbClr val="820024"/>
              </a:buClr>
              <a:buFont typeface="Arial" pitchFamily="34" charset="0"/>
              <a:buChar char="•"/>
            </a:pPr>
            <a:endParaRPr lang="en-US" sz="2000" dirty="0">
              <a:solidFill>
                <a:srgbClr val="7293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000" u="sng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Personal Care Services</a:t>
            </a:r>
            <a:r>
              <a:rPr lang="en-US" sz="20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Assisting with ADL’s and self-administration of medications, preparing special diets</a:t>
            </a:r>
          </a:p>
          <a:p>
            <a:pPr algn="ctr">
              <a:buClr>
                <a:srgbClr val="820024"/>
              </a:buClr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3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45" y="754118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Residential State Supplement</a:t>
            </a:r>
            <a:br>
              <a:rPr lang="en-US" dirty="0">
                <a:solidFill>
                  <a:srgbClr val="0E3F75"/>
                </a:solidFill>
              </a:rPr>
            </a:br>
            <a:r>
              <a:rPr lang="en-US" sz="3600" dirty="0">
                <a:solidFill>
                  <a:srgbClr val="0E3F75"/>
                </a:solidFill>
              </a:rPr>
              <a:t>RSS Benefit Amounts – how to calculate</a:t>
            </a:r>
            <a:endParaRPr lang="en-US" dirty="0">
              <a:solidFill>
                <a:srgbClr val="0E3F75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8E3F7C-251A-363C-0C2F-A520FF600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93200"/>
              </p:ext>
            </p:extLst>
          </p:nvPr>
        </p:nvGraphicFramePr>
        <p:xfrm>
          <a:off x="1095376" y="1971676"/>
          <a:ext cx="9801571" cy="4360806"/>
        </p:xfrm>
        <a:graphic>
          <a:graphicData uri="http://schemas.openxmlformats.org/drawingml/2006/table">
            <a:tbl>
              <a:tblPr/>
              <a:tblGrid>
                <a:gridCol w="2412695">
                  <a:extLst>
                    <a:ext uri="{9D8B030D-6E8A-4147-A177-3AD203B41FA5}">
                      <a16:colId xmlns:a16="http://schemas.microsoft.com/office/drawing/2014/main" val="2861122043"/>
                    </a:ext>
                  </a:extLst>
                </a:gridCol>
                <a:gridCol w="1683859">
                  <a:extLst>
                    <a:ext uri="{9D8B030D-6E8A-4147-A177-3AD203B41FA5}">
                      <a16:colId xmlns:a16="http://schemas.microsoft.com/office/drawing/2014/main" val="3803413185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356813370"/>
                    </a:ext>
                  </a:extLst>
                </a:gridCol>
                <a:gridCol w="2412695">
                  <a:extLst>
                    <a:ext uri="{9D8B030D-6E8A-4147-A177-3AD203B41FA5}">
                      <a16:colId xmlns:a16="http://schemas.microsoft.com/office/drawing/2014/main" val="4224973917"/>
                    </a:ext>
                  </a:extLst>
                </a:gridCol>
                <a:gridCol w="1683859">
                  <a:extLst>
                    <a:ext uri="{9D8B030D-6E8A-4147-A177-3AD203B41FA5}">
                      <a16:colId xmlns:a16="http://schemas.microsoft.com/office/drawing/2014/main" val="1810578903"/>
                    </a:ext>
                  </a:extLst>
                </a:gridCol>
              </a:tblGrid>
              <a:tr h="85160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Eligibility Formula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3F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Source Sans Pro SemiBold" panose="020B0603030403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Benefit Calculation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(monthly; ex. SSI)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93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386680"/>
                  </a:ext>
                </a:extLst>
              </a:tr>
              <a:tr h="1101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Rent Amount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$1,600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Monthly Income Limit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$1,800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89276"/>
                  </a:ext>
                </a:extLst>
              </a:tr>
              <a:tr h="425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PNA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$200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SSI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-$943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12921"/>
                  </a:ext>
                </a:extLst>
              </a:tr>
              <a:tr h="1115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Monthly Income Limit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$1,800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COLA Disregard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</a:rPr>
                        <a:t>$20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539506"/>
                  </a:ext>
                </a:extLst>
              </a:tr>
              <a:tr h="866288">
                <a:tc gridSpan="3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RSS Benefit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Source Sans Pro SemiBold" panose="020B0603030403020204" pitchFamily="34" charset="0"/>
                        </a:rPr>
                        <a:t>$877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94059"/>
                  </a:ext>
                </a:extLst>
              </a:tr>
            </a:tbl>
          </a:graphicData>
        </a:graphic>
      </p:graphicFrame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0581445-41E9-0CEB-B14D-9BFB8573AD6B}"/>
              </a:ext>
            </a:extLst>
          </p:cNvPr>
          <p:cNvCxnSpPr>
            <a:cxnSpLocks/>
          </p:cNvCxnSpPr>
          <p:nvPr/>
        </p:nvCxnSpPr>
        <p:spPr>
          <a:xfrm flipV="1">
            <a:off x="5260369" y="3429000"/>
            <a:ext cx="1500027" cy="1482047"/>
          </a:xfrm>
          <a:prstGeom prst="bentConnector3">
            <a:avLst>
              <a:gd name="adj1" fmla="val 50000"/>
            </a:avLst>
          </a:prstGeom>
          <a:ln w="50800">
            <a:solidFill>
              <a:srgbClr val="69C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1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30" y="847806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Residential State Supplement</a:t>
            </a:r>
            <a:br>
              <a:rPr lang="en-US" dirty="0">
                <a:solidFill>
                  <a:srgbClr val="0E3F75"/>
                </a:solidFill>
              </a:rPr>
            </a:br>
            <a:r>
              <a:rPr lang="en-US" sz="4000" dirty="0">
                <a:solidFill>
                  <a:srgbClr val="0E3F75"/>
                </a:solidFill>
              </a:rPr>
              <a:t>Enrollment Process</a:t>
            </a:r>
            <a:endParaRPr lang="en-US" dirty="0">
              <a:solidFill>
                <a:srgbClr val="0E3F75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5DB5B7-6721-F5E0-56A7-F3E14EFFC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26474"/>
              </p:ext>
            </p:extLst>
          </p:nvPr>
        </p:nvGraphicFramePr>
        <p:xfrm>
          <a:off x="2032000" y="1597981"/>
          <a:ext cx="8128000" cy="454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50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Residential State </a:t>
            </a:r>
            <a:r>
              <a:rPr lang="en-US">
                <a:solidFill>
                  <a:srgbClr val="0E3F7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Supplement Partnerships </a:t>
            </a:r>
            <a:br>
              <a:rPr lang="en-US" dirty="0">
                <a:solidFill>
                  <a:srgbClr val="0E3F7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endParaRPr lang="en-US" dirty="0">
              <a:solidFill>
                <a:srgbClr val="0E3F75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5A53B18-4BF8-B780-36D9-5FDBFD4449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377950"/>
          <a:ext cx="10744200" cy="486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97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30" y="847806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Residential State Supplement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858E85-8AF8-4EA5-AEE0-9A9ED9E96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959" y="1417719"/>
            <a:ext cx="4507150" cy="4560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C773EA-5709-3915-F3E9-702E5420546E}"/>
              </a:ext>
            </a:extLst>
          </p:cNvPr>
          <p:cNvSpPr txBox="1"/>
          <p:nvPr/>
        </p:nvSpPr>
        <p:spPr>
          <a:xfrm>
            <a:off x="538716" y="2136338"/>
            <a:ext cx="60930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Over 700 applications received this fiscal year from 58 different counties* </a:t>
            </a: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Over 2,300 individuals currently enrolled in Class Two Residential Facilities (RF2’s) statewide*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Referral sources include RF2 home operators, case/care managers, regional psychiatric hospitals, diversion centers, crisis stabilization units, legal guardians, peer supporters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600" i="1">
                <a:latin typeface="Source Sans Pro" panose="020B0503030403020204" pitchFamily="34" charset="0"/>
                <a:ea typeface="Source Sans Pro" panose="020B0503030403020204" pitchFamily="34" charset="0"/>
              </a:rPr>
              <a:t>					*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 of 12/2023</a:t>
            </a:r>
          </a:p>
        </p:txBody>
      </p:sp>
    </p:spTree>
    <p:extLst>
      <p:ext uri="{BB962C8B-B14F-4D97-AF65-F5344CB8AC3E}">
        <p14:creationId xmlns:p14="http://schemas.microsoft.com/office/powerpoint/2010/main" val="426516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55" y="819231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RSS Verification Process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BF8B6D-1CF9-468B-9F2F-6A3031F20FB3}"/>
              </a:ext>
            </a:extLst>
          </p:cNvPr>
          <p:cNvSpPr txBox="1"/>
          <p:nvPr/>
        </p:nvSpPr>
        <p:spPr>
          <a:xfrm>
            <a:off x="847724" y="1827162"/>
            <a:ext cx="102870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800" i="1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Ohio Administrative Code 5122-36-04:</a:t>
            </a:r>
            <a:r>
              <a:rPr lang="en-US" sz="28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Responsibilities of the RSS Living Arrangement</a:t>
            </a:r>
          </a:p>
          <a:p>
            <a:pPr marL="457200" indent="-457200">
              <a:buClr>
                <a:srgbClr val="820024"/>
              </a:buClr>
              <a:buFont typeface="Arial" pitchFamily="34" charset="0"/>
              <a:buChar char="•"/>
            </a:pPr>
            <a:endParaRPr lang="en-US" sz="2800" dirty="0">
              <a:solidFill>
                <a:srgbClr val="7293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Increases program accountability by verifying RSS enrollees are residing in eligible living arrangements</a:t>
            </a:r>
          </a:p>
          <a:p>
            <a:pPr marL="457200" indent="-457200">
              <a:buClr>
                <a:srgbClr val="820024"/>
              </a:buClr>
              <a:buFont typeface="Arial" pitchFamily="34" charset="0"/>
              <a:buChar char="•"/>
            </a:pPr>
            <a:endParaRPr lang="en-US" sz="2800" dirty="0">
              <a:solidFill>
                <a:srgbClr val="72936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Clr>
                <a:srgbClr val="820024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Operators participate quarterly by completing Living Arrangement Forms (one per facility)</a:t>
            </a:r>
          </a:p>
        </p:txBody>
      </p:sp>
    </p:spTree>
    <p:extLst>
      <p:ext uri="{BB962C8B-B14F-4D97-AF65-F5344CB8AC3E}">
        <p14:creationId xmlns:p14="http://schemas.microsoft.com/office/powerpoint/2010/main" val="375039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FB373F-FB64-394C-3610-D664AF3AF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B7B7A-CDDA-7C44-B1B0-1F1E45567B3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5DD030-7F8B-48CB-C3F4-9F4CE2BDBF96}"/>
              </a:ext>
            </a:extLst>
          </p:cNvPr>
          <p:cNvSpPr/>
          <p:nvPr/>
        </p:nvSpPr>
        <p:spPr>
          <a:xfrm>
            <a:off x="454152" y="2281428"/>
            <a:ext cx="2990088" cy="3621024"/>
          </a:xfrm>
          <a:prstGeom prst="round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2F0AD3-2CCF-4121-5F3F-53D15577D72B}"/>
              </a:ext>
            </a:extLst>
          </p:cNvPr>
          <p:cNvSpPr/>
          <p:nvPr/>
        </p:nvSpPr>
        <p:spPr>
          <a:xfrm>
            <a:off x="902208" y="1170432"/>
            <a:ext cx="2093976" cy="2093976"/>
          </a:xfrm>
          <a:prstGeom prst="ellipse">
            <a:avLst/>
          </a:prstGeom>
          <a:solidFill>
            <a:srgbClr val="0098D3"/>
          </a:solidFill>
          <a:ln>
            <a:solidFill>
              <a:srgbClr val="0098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F076EF-8483-B1F9-D818-3CEE6C894C74}"/>
              </a:ext>
            </a:extLst>
          </p:cNvPr>
          <p:cNvSpPr txBox="1"/>
          <p:nvPr/>
        </p:nvSpPr>
        <p:spPr>
          <a:xfrm>
            <a:off x="589788" y="690479"/>
            <a:ext cx="271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C12637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WHO WE ARE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6B922F-EBBE-6B90-8E5E-77B0398E9724}"/>
              </a:ext>
            </a:extLst>
          </p:cNvPr>
          <p:cNvSpPr/>
          <p:nvPr/>
        </p:nvSpPr>
        <p:spPr>
          <a:xfrm>
            <a:off x="4600956" y="2258568"/>
            <a:ext cx="2990088" cy="3621024"/>
          </a:xfrm>
          <a:prstGeom prst="round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796427-C947-F2E4-61D2-7CB1C64DC654}"/>
              </a:ext>
            </a:extLst>
          </p:cNvPr>
          <p:cNvSpPr/>
          <p:nvPr/>
        </p:nvSpPr>
        <p:spPr>
          <a:xfrm>
            <a:off x="5049012" y="1147572"/>
            <a:ext cx="2093976" cy="2093976"/>
          </a:xfrm>
          <a:prstGeom prst="ellipse">
            <a:avLst/>
          </a:prstGeom>
          <a:solidFill>
            <a:srgbClr val="0098D3"/>
          </a:solidFill>
          <a:ln>
            <a:solidFill>
              <a:srgbClr val="0098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71BAFF-E688-8F18-40DD-D8046AFABB76}"/>
              </a:ext>
            </a:extLst>
          </p:cNvPr>
          <p:cNvSpPr txBox="1"/>
          <p:nvPr/>
        </p:nvSpPr>
        <p:spPr>
          <a:xfrm>
            <a:off x="4736592" y="667619"/>
            <a:ext cx="271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C12637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WHO WE SERVE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C0CB849-5028-8D18-A5B7-85B9002BC589}"/>
              </a:ext>
            </a:extLst>
          </p:cNvPr>
          <p:cNvSpPr/>
          <p:nvPr/>
        </p:nvSpPr>
        <p:spPr>
          <a:xfrm>
            <a:off x="8747762" y="2258568"/>
            <a:ext cx="2990088" cy="3621024"/>
          </a:xfrm>
          <a:prstGeom prst="round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C34E8C-31FF-5B93-55E0-B24594D2874D}"/>
              </a:ext>
            </a:extLst>
          </p:cNvPr>
          <p:cNvSpPr/>
          <p:nvPr/>
        </p:nvSpPr>
        <p:spPr>
          <a:xfrm>
            <a:off x="9195818" y="1147572"/>
            <a:ext cx="2093976" cy="2093976"/>
          </a:xfrm>
          <a:prstGeom prst="ellipse">
            <a:avLst/>
          </a:prstGeom>
          <a:solidFill>
            <a:srgbClr val="0098D3"/>
          </a:solidFill>
          <a:ln>
            <a:solidFill>
              <a:srgbClr val="0098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6A0C59-11AF-56F0-5AD8-EC4278535AB4}"/>
              </a:ext>
            </a:extLst>
          </p:cNvPr>
          <p:cNvSpPr txBox="1"/>
          <p:nvPr/>
        </p:nvSpPr>
        <p:spPr>
          <a:xfrm>
            <a:off x="8781671" y="667619"/>
            <a:ext cx="292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C12637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OUR PRIORITIES</a:t>
            </a:r>
          </a:p>
        </p:txBody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DBFC451C-5016-D2BE-8817-D629D314AF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54" y="1445895"/>
            <a:ext cx="1473327" cy="1473327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82DD4BC7-B734-2A09-C286-ED1A1A416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98" y="1515618"/>
            <a:ext cx="1403604" cy="1403604"/>
          </a:xfrm>
          <a:prstGeom prst="rect">
            <a:avLst/>
          </a:prstGeom>
        </p:spPr>
      </p:pic>
      <p:pic>
        <p:nvPicPr>
          <p:cNvPr id="26" name="Picture 25" descr="A picture containing stationary, businesscard, envelope&#10;&#10;Description automatically generated">
            <a:extLst>
              <a:ext uri="{FF2B5EF4-FFF2-40B4-BE49-F238E27FC236}">
                <a16:creationId xmlns:a16="http://schemas.microsoft.com/office/drawing/2014/main" id="{254FDD14-9170-0881-81E2-DC70B9E869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24" y="1286642"/>
            <a:ext cx="1599174" cy="15991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4CDDA62-4ED7-8342-2C80-E0885AC5EB11}"/>
              </a:ext>
            </a:extLst>
          </p:cNvPr>
          <p:cNvSpPr txBox="1"/>
          <p:nvPr/>
        </p:nvSpPr>
        <p:spPr>
          <a:xfrm>
            <a:off x="589788" y="3338703"/>
            <a:ext cx="27188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OhioMHAS provides statewide leadership of a high-quality mental health and addiction prevention, treatment, and recovery system that is effective and valued by all Ohioans.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FF8F62-56F2-32D3-0C40-CF916FA64E21}"/>
              </a:ext>
            </a:extLst>
          </p:cNvPr>
          <p:cNvSpPr txBox="1"/>
          <p:nvPr/>
        </p:nvSpPr>
        <p:spPr>
          <a:xfrm>
            <a:off x="4673162" y="3338703"/>
            <a:ext cx="2845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6,000 people in six regional hospitals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17,000 incarcerated men and women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2,000 mental health and addiction services providers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50 ADAMH Boards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Countless individuals across the state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09C438-C9ED-DE98-E279-7AEDA1C7F972}"/>
              </a:ext>
            </a:extLst>
          </p:cNvPr>
          <p:cNvSpPr txBox="1"/>
          <p:nvPr/>
        </p:nvSpPr>
        <p:spPr>
          <a:xfrm>
            <a:off x="8859382" y="3338703"/>
            <a:ext cx="2766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Grow prevention and early intervention efforts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Increase community capacity for clinical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Improve criminal justice and forensic systems for those with mental illness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Grow recovery supports</a:t>
            </a:r>
          </a:p>
        </p:txBody>
      </p:sp>
    </p:spTree>
    <p:extLst>
      <p:ext uri="{BB962C8B-B14F-4D97-AF65-F5344CB8AC3E}">
        <p14:creationId xmlns:p14="http://schemas.microsoft.com/office/powerpoint/2010/main" val="3285862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55" y="819231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Community Integration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E5F65-1E6F-4945-9910-8AE2ABCF7805}"/>
              </a:ext>
            </a:extLst>
          </p:cNvPr>
          <p:cNvSpPr txBox="1"/>
          <p:nvPr/>
        </p:nvSpPr>
        <p:spPr>
          <a:xfrm>
            <a:off x="1121032" y="1389144"/>
            <a:ext cx="968472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Program Webpages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mha.ohio.gov/get-help/recovery-supports/community-integration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mha.ohio.gov/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RRaC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mha.ohio.gov/RSS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OhioMHAS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Contact Information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Recovery Requires a Community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			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Recovery@mha.ohio.gov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 Recovery operations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		Megan Boncela (614) 644-0617 </a:t>
            </a:r>
            <a:endParaRPr lang="en-US" sz="16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RSS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			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RSS@mha.ohio.gov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Enrollments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	Megan Boncela (614) 644-0617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Status changes, technical assistance</a:t>
            </a: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Deena Mavromatis (614) 752-9316</a:t>
            </a:r>
            <a:endParaRPr lang="en-US" sz="16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2">
              <a:spcBef>
                <a:spcPts val="0"/>
              </a:spcBef>
            </a:pPr>
            <a:endParaRPr lang="en-US" sz="16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RSS Verification 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		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RSSverify@mha.ohio.gov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 RSS </a:t>
            </a:r>
            <a:r>
              <a:rPr lang="en-US" sz="160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Verification operations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</a:t>
            </a:r>
            <a:r>
              <a:rPr lang="en-US" sz="1600" i="1"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endParaRPr lang="en-US" sz="16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Community Integration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	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8"/>
              </a:rPr>
              <a:t>ellie.jazi@mha.ohio.gov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Questions about programs &amp; policies 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Ellie Jazi (614) 466-6783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6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70933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2BC23-2CFD-C42A-B777-660D4E2C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E3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Source Sans Pro SemiBold" panose="020B0603030403020204" pitchFamily="34" charset="0"/>
                <a:cs typeface="+mn-cs"/>
              </a:rPr>
              <a:t>Community Integration</a:t>
            </a:r>
            <a:br>
              <a:rPr kumimoji="0" lang="en-US" sz="4800" i="0" u="none" strike="noStrike" kern="1200" cap="none" spc="0" normalizeH="0" baseline="0" noProof="0">
                <a:ln>
                  <a:noFill/>
                </a:ln>
                <a:solidFill>
                  <a:srgbClr val="0E3F75"/>
                </a:solidFill>
                <a:uLnTx/>
                <a:uFillTx/>
                <a:ea typeface="Source Sans Pro SemiBold" panose="020B0603030403020204" pitchFamily="34" charset="0"/>
                <a:cs typeface="+mn-cs"/>
              </a:rPr>
            </a:br>
            <a:endParaRPr lang="en-US" sz="1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36362C-0292-A7FC-D70A-F493CABDC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1211" y="2188908"/>
            <a:ext cx="4209789" cy="2764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820024"/>
              </a:buClr>
              <a:buNone/>
            </a:pPr>
            <a:r>
              <a:rPr lang="en-US" sz="2400" i="1" dirty="0">
                <a:solidFill>
                  <a:srgbClr val="7293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Recovery Requires a Community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820024"/>
              </a:buClr>
              <a:buNone/>
            </a:pPr>
            <a:endParaRPr lang="en-US" sz="2400" i="1" dirty="0">
              <a:solidFill>
                <a:srgbClr val="7293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820024"/>
              </a:buClr>
              <a:buNone/>
            </a:pPr>
            <a:r>
              <a:rPr lang="en-US" sz="2400" i="1" dirty="0">
                <a:solidFill>
                  <a:srgbClr val="7293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Residential State Supplement (RSS)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820024"/>
              </a:buClr>
              <a:buNone/>
            </a:pPr>
            <a:endParaRPr lang="en-US" sz="2400" i="1" dirty="0">
              <a:solidFill>
                <a:srgbClr val="7293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820024"/>
              </a:buClr>
              <a:buNone/>
            </a:pPr>
            <a:r>
              <a:rPr lang="en-US" sz="2400" i="1" dirty="0">
                <a:solidFill>
                  <a:srgbClr val="7293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ource Sans Pro" panose="020B0503030403020204" pitchFamily="34" charset="0"/>
                <a:cs typeface="Calibri" panose="020F0502020204030204" pitchFamily="34" charset="0"/>
              </a:rPr>
              <a:t>RSS Verification Process</a:t>
            </a:r>
            <a:endParaRPr lang="en-US" sz="2400" dirty="0">
              <a:solidFill>
                <a:srgbClr val="7293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02A7F-749A-80F1-D0BE-6077D8021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864310"/>
            <a:ext cx="6703381" cy="4190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Our goal is to support sustainable, person-centered transitions so individuals can live and recover within integrated communities. </a:t>
            </a:r>
          </a:p>
          <a:p>
            <a:pPr marL="0" indent="0">
              <a:buNone/>
            </a:pPr>
            <a:endParaRPr lang="en-US" dirty="0"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Community Integration initiatives facilitate change on a personal and policy level by providing statewide leadership, financial assistance, and empowering individuals to live and recover within their communities.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5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2FB5A0-422F-1B9C-4D49-D4648A3C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    </a:t>
            </a:r>
            <a:r>
              <a:rPr lang="en-US" dirty="0">
                <a:solidFill>
                  <a:srgbClr val="0E3F75"/>
                </a:solidFill>
              </a:rPr>
              <a:t>Community Integration Team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AC6EB7A-6338-7290-459A-5EB257B7CE8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463AFC-F395-854C-3F66-D45F892C6AD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2E91C7C-324A-4EDF-8759-76FFB022E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68678"/>
              </p:ext>
            </p:extLst>
          </p:nvPr>
        </p:nvGraphicFramePr>
        <p:xfrm>
          <a:off x="2286000" y="1094411"/>
          <a:ext cx="7696200" cy="4738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20788371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59596564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12617503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437907815"/>
                    </a:ext>
                  </a:extLst>
                </a:gridCol>
              </a:tblGrid>
              <a:tr h="51293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Roles &amp; Responsibilities</a:t>
                      </a:r>
                    </a:p>
                  </a:txBody>
                  <a:tcPr anchor="ctr">
                    <a:solidFill>
                      <a:srgbClr val="B0B3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Status Changes &amp; Technical Assistance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RSS Verification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Policy Work &amp; Other Projects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27354"/>
                  </a:ext>
                </a:extLst>
              </a:tr>
              <a:tr h="51970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Information &amp; Referral</a:t>
                      </a:r>
                    </a:p>
                  </a:txBody>
                  <a:tcPr anchor="ctr">
                    <a:solidFill>
                      <a:srgbClr val="0098D3">
                        <a:alpha val="2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80103"/>
                  </a:ext>
                </a:extLst>
              </a:tr>
              <a:tr h="1070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Recovery Requires a Community operations</a:t>
                      </a:r>
                    </a:p>
                  </a:txBody>
                  <a:tcPr anchor="ctr">
                    <a:solidFill>
                      <a:srgbClr val="B0B3A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RSS status changes</a:t>
                      </a:r>
                    </a:p>
                  </a:txBody>
                  <a:tcPr anchor="ctr">
                    <a:solidFill>
                      <a:srgbClr val="B0B3A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RSS Verification</a:t>
                      </a:r>
                    </a:p>
                  </a:txBody>
                  <a:tcPr anchor="ctr">
                    <a:solidFill>
                      <a:srgbClr val="B0B3A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Team Leader/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Manager</a:t>
                      </a:r>
                    </a:p>
                  </a:txBody>
                  <a:tcPr anchor="ctr">
                    <a:solidFill>
                      <a:srgbClr val="B0B3A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399265"/>
                  </a:ext>
                </a:extLst>
              </a:tr>
              <a:tr h="7153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RSS enrollments</a:t>
                      </a:r>
                    </a:p>
                  </a:txBody>
                  <a:tcPr anchor="ctr">
                    <a:solidFill>
                      <a:srgbClr val="0098D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RSS technical assistance</a:t>
                      </a:r>
                    </a:p>
                  </a:txBody>
                  <a:tcPr anchor="ctr">
                    <a:solidFill>
                      <a:srgbClr val="0098D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Technical assistance</a:t>
                      </a:r>
                    </a:p>
                  </a:txBody>
                  <a:tcPr anchor="ctr">
                    <a:solidFill>
                      <a:srgbClr val="0098D3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Statewide policies &amp; initiatives</a:t>
                      </a:r>
                    </a:p>
                  </a:txBody>
                  <a:tcPr anchor="ctr">
                    <a:solidFill>
                      <a:srgbClr val="0098D3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14482"/>
                  </a:ext>
                </a:extLst>
              </a:tr>
              <a:tr h="7153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Statewide policies &amp; initiatives</a:t>
                      </a:r>
                    </a:p>
                  </a:txBody>
                  <a:tcPr anchor="ctr">
                    <a:solidFill>
                      <a:srgbClr val="B0B3A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Statewide policies &amp; initiatives</a:t>
                      </a:r>
                    </a:p>
                  </a:txBody>
                  <a:tcPr anchor="ctr">
                    <a:solidFill>
                      <a:srgbClr val="B0B3A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solidFill>
                      <a:srgbClr val="B0B3A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solidFill>
                      <a:srgbClr val="B0B3AF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03138"/>
                  </a:ext>
                </a:extLst>
              </a:tr>
              <a:tr h="119926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Megan</a:t>
                      </a: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Deena</a:t>
                      </a: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Source Sans Pro SemiBold" panose="020B0603030403020204" pitchFamily="34" charset="0"/>
                          <a:ea typeface="Source Sans Pro SemiBold" panose="020B0603030403020204" pitchFamily="34" charset="0"/>
                        </a:rPr>
                        <a:t>Ellie</a:t>
                      </a: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  <a:p>
                      <a:pPr algn="ctr"/>
                      <a:endParaRPr lang="en-US" sz="1400" b="0" i="0" dirty="0">
                        <a:latin typeface="Source Sans Pro SemiBold" panose="020B0603030403020204" pitchFamily="34" charset="0"/>
                        <a:ea typeface="Source Sans Pro SemiBold" panose="020B0603030403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00681"/>
                  </a:ext>
                </a:extLst>
              </a:tr>
            </a:tbl>
          </a:graphicData>
        </a:graphic>
      </p:graphicFrame>
      <p:sp>
        <p:nvSpPr>
          <p:cNvPr id="13" name="Block Arc 12">
            <a:extLst>
              <a:ext uri="{FF2B5EF4-FFF2-40B4-BE49-F238E27FC236}">
                <a16:creationId xmlns:a16="http://schemas.microsoft.com/office/drawing/2014/main" id="{AD2F1C2A-8AA0-4BD7-9CA1-05B9C7781454}"/>
              </a:ext>
            </a:extLst>
          </p:cNvPr>
          <p:cNvSpPr/>
          <p:nvPr/>
        </p:nvSpPr>
        <p:spPr>
          <a:xfrm>
            <a:off x="2286000" y="5835600"/>
            <a:ext cx="7696200" cy="1644969"/>
          </a:xfrm>
          <a:prstGeom prst="blockArc">
            <a:avLst>
              <a:gd name="adj1" fmla="val 10800000"/>
              <a:gd name="adj2" fmla="val 21581059"/>
              <a:gd name="adj3" fmla="val 23292"/>
            </a:avLst>
          </a:prstGeom>
          <a:solidFill>
            <a:srgbClr val="0E3F75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Administrative support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Barb</a:t>
            </a:r>
          </a:p>
        </p:txBody>
      </p:sp>
      <p:pic>
        <p:nvPicPr>
          <p:cNvPr id="14" name="Picture 1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D1D244B-78ED-41D5-B2BD-1DA677166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23" y="5854591"/>
            <a:ext cx="741271" cy="988361"/>
          </a:xfrm>
          <a:prstGeom prst="rect">
            <a:avLst/>
          </a:prstGeom>
        </p:spPr>
      </p:pic>
      <p:pic>
        <p:nvPicPr>
          <p:cNvPr id="15" name="Picture 14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4C4E727-7A33-43B3-981D-9F2E5FDFB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2" y="4908895"/>
            <a:ext cx="670777" cy="894369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552EB5F-F342-484F-9BAF-2892A8FB0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00" y="4890057"/>
            <a:ext cx="490493" cy="913207"/>
          </a:xfrm>
          <a:prstGeom prst="rect">
            <a:avLst/>
          </a:prstGeom>
        </p:spPr>
      </p:pic>
      <p:pic>
        <p:nvPicPr>
          <p:cNvPr id="17" name="Picture 16" descr="A picture containing person, indoor, hair&#10;&#10;Description automatically generated">
            <a:extLst>
              <a:ext uri="{FF2B5EF4-FFF2-40B4-BE49-F238E27FC236}">
                <a16:creationId xmlns:a16="http://schemas.microsoft.com/office/drawing/2014/main" id="{D120D2A6-9B25-49A3-94DB-C9D7B8D5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8334" y="5003030"/>
            <a:ext cx="903787" cy="677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D4068E-3B69-43AF-3EC2-0155868B0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106" y="4880914"/>
            <a:ext cx="1158340" cy="7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0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Recovery Requires a Community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D6B46-DBE8-40FE-883E-5C7DFB85FDE8}"/>
              </a:ext>
            </a:extLst>
          </p:cNvPr>
          <p:cNvSpPr txBox="1"/>
          <p:nvPr/>
        </p:nvSpPr>
        <p:spPr>
          <a:xfrm>
            <a:off x="1894241" y="2431236"/>
            <a:ext cx="80584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820024"/>
              </a:buClr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Helps individuals diagnosed with mental health or substance use disorders by providing financial assistance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for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transitioning from nursing facilities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(nursing homes) to sustainable community living. </a:t>
            </a:r>
          </a:p>
        </p:txBody>
      </p:sp>
    </p:spTree>
    <p:extLst>
      <p:ext uri="{BB962C8B-B14F-4D97-AF65-F5344CB8AC3E}">
        <p14:creationId xmlns:p14="http://schemas.microsoft.com/office/powerpoint/2010/main" val="129318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1" y="846565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Recovery Requires a Community</a:t>
            </a:r>
            <a:br>
              <a:rPr lang="en-US" dirty="0">
                <a:solidFill>
                  <a:srgbClr val="0E3F75"/>
                </a:solidFill>
              </a:rPr>
            </a:br>
            <a:r>
              <a:rPr lang="en-US" sz="4000" dirty="0">
                <a:solidFill>
                  <a:srgbClr val="0E3F75"/>
                </a:solidFill>
              </a:rPr>
              <a:t>Eligibility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D6B46-DBE8-40FE-883E-5C7DFB85FDE8}"/>
              </a:ext>
            </a:extLst>
          </p:cNvPr>
          <p:cNvSpPr txBox="1"/>
          <p:nvPr/>
        </p:nvSpPr>
        <p:spPr>
          <a:xfrm>
            <a:off x="959371" y="2225783"/>
            <a:ext cx="10062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Currently receiving treatment in a nursing home and plans to transition to the community OR recently transitioned from a nursing home (within the last 90 days) and is at risk of readmission;</a:t>
            </a: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Enrolled in Medicaid;</a:t>
            </a: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Has a behavioral health diagnosis (includes mental illness and substance use disorders); </a:t>
            </a: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Has sufficient income or the means to sustain community living at time of transition; and </a:t>
            </a: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Has needs that can be safely met through the Recovery program or a combination of community resources</a:t>
            </a:r>
            <a:endParaRPr lang="en-US"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5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1" y="800649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Recovery Requires a Community</a:t>
            </a:r>
            <a:br>
              <a:rPr lang="en-US" dirty="0">
                <a:solidFill>
                  <a:srgbClr val="0E3F75"/>
                </a:solidFill>
              </a:rPr>
            </a:br>
            <a:r>
              <a:rPr lang="en-US" sz="4000" dirty="0">
                <a:solidFill>
                  <a:srgbClr val="0E3F75"/>
                </a:solidFill>
              </a:rPr>
              <a:t>Areas of Assistance</a:t>
            </a:r>
            <a:endParaRPr lang="en-US" dirty="0">
              <a:solidFill>
                <a:srgbClr val="0E3F7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51C63-155E-42E9-AA7E-96C15AF373E5}"/>
              </a:ext>
            </a:extLst>
          </p:cNvPr>
          <p:cNvSpPr txBox="1"/>
          <p:nvPr/>
        </p:nvSpPr>
        <p:spPr>
          <a:xfrm>
            <a:off x="506731" y="1892664"/>
            <a:ext cx="1081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Funds can be used in many ways to help individuals transition to the community.  Examples include: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ACEC8-042E-4C09-82BB-F9FF732A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13" y="2784098"/>
            <a:ext cx="6959574" cy="35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4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804640"/>
            <a:ext cx="105156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Recovery Requires a Community</a:t>
            </a:r>
            <a:br>
              <a:rPr lang="en-US" dirty="0">
                <a:solidFill>
                  <a:srgbClr val="0E3F75"/>
                </a:solidFill>
              </a:rPr>
            </a:br>
            <a:r>
              <a:rPr lang="en-US" sz="4000" dirty="0">
                <a:solidFill>
                  <a:srgbClr val="0E3F75"/>
                </a:solidFill>
              </a:rPr>
              <a:t>Goods and Services Enhancement</a:t>
            </a:r>
            <a:endParaRPr lang="en-US" dirty="0">
              <a:solidFill>
                <a:srgbClr val="0E3F7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17645-0499-46DB-8EEC-487723E033E8}"/>
              </a:ext>
            </a:extLst>
          </p:cNvPr>
          <p:cNvSpPr txBox="1"/>
          <p:nvPr/>
        </p:nvSpPr>
        <p:spPr>
          <a:xfrm>
            <a:off x="506730" y="1874699"/>
            <a:ext cx="109757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Individuals have the option to apply for a standard award </a:t>
            </a:r>
            <a:r>
              <a:rPr lang="en-US" sz="200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 $1,000 </a:t>
            </a:r>
            <a:r>
              <a:rPr lang="en-US" sz="2000" dirty="0">
                <a:solidFill>
                  <a:srgbClr val="7293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 Goods and Services.  The funds can be used through the duration of the transition process to purchase items in the Goods and Services category as needs arise.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843B2F-C147-441C-8E34-9F5583E2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72" y="3009900"/>
            <a:ext cx="7668849" cy="34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1FC960-87A9-4204-BD9F-44355B60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Recovery Requires a Community Partnerships </a:t>
            </a:r>
            <a:br>
              <a:rPr lang="en-US" dirty="0">
                <a:solidFill>
                  <a:srgbClr val="0E3F7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endParaRPr lang="en-US" dirty="0">
              <a:solidFill>
                <a:srgbClr val="0E3F75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5A53B18-4BF8-B780-36D9-5FDBFD4449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377950"/>
          <a:ext cx="10744200" cy="486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8153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phic Element">
  <a:themeElements>
    <a:clrScheme name="Custom 1">
      <a:dk1>
        <a:sysClr val="windowText" lastClr="000000"/>
      </a:dk1>
      <a:lt1>
        <a:sysClr val="window" lastClr="FFFFFF"/>
      </a:lt1>
      <a:dk2>
        <a:srgbClr val="0E3F75"/>
      </a:dk2>
      <a:lt2>
        <a:srgbClr val="FFFFFF"/>
      </a:lt2>
      <a:accent1>
        <a:srgbClr val="C12637"/>
      </a:accent1>
      <a:accent2>
        <a:srgbClr val="0098D3"/>
      </a:accent2>
      <a:accent3>
        <a:srgbClr val="729364"/>
      </a:accent3>
      <a:accent4>
        <a:srgbClr val="EBA70E"/>
      </a:accent4>
      <a:accent5>
        <a:srgbClr val="69C2C6"/>
      </a:accent5>
      <a:accent6>
        <a:srgbClr val="BBD36F"/>
      </a:accent6>
      <a:hlink>
        <a:srgbClr val="F3DF89"/>
      </a:hlink>
      <a:folHlink>
        <a:srgbClr val="8A5E32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*Heart of it All Deck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Population Power Point" id="{6239F01F-605E-4DF6-9195-54D7C7F60308}" vid="{FC1A0B45-B191-4371-9653-8CC1623D5E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8AA4CED705454EA2936D966F9B0B1E" ma:contentTypeVersion="16" ma:contentTypeDescription="Create a new document." ma:contentTypeScope="" ma:versionID="ca5777f0336d3ce57727c779aec18b21">
  <xsd:schema xmlns:xsd="http://www.w3.org/2001/XMLSchema" xmlns:xs="http://www.w3.org/2001/XMLSchema" xmlns:p="http://schemas.microsoft.com/office/2006/metadata/properties" xmlns:ns2="87543ac0-9cd5-4e68-a568-b9d77bb35dbb" xmlns:ns3="377d7c8f-17f2-42a0-9e55-7b7ca58c1bdc" xmlns:ns4="06a0b0f5-ab3f-4382-8730-459fb424e421" targetNamespace="http://schemas.microsoft.com/office/2006/metadata/properties" ma:root="true" ma:fieldsID="f9c596aaeb648c3e415619e1e243a910" ns2:_="" ns3:_="" ns4:_="">
    <xsd:import namespace="87543ac0-9cd5-4e68-a568-b9d77bb35dbb"/>
    <xsd:import namespace="377d7c8f-17f2-42a0-9e55-7b7ca58c1bdc"/>
    <xsd:import namespace="06a0b0f5-ab3f-4382-8730-459fb424e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43ac0-9cd5-4e68-a568-b9d77bb35d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d7c8f-17f2-42a0-9e55-7b7ca58c1b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0b0f5-ab3f-4382-8730-459fb424e42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d419556-fc32-424e-94f5-0bfc3e6789a9}" ma:internalName="TaxCatchAll" ma:showField="CatchAllData" ma:web="377d7c8f-17f2-42a0-9e55-7b7ca58c1b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543ac0-9cd5-4e68-a568-b9d77bb35dbb">
      <Terms xmlns="http://schemas.microsoft.com/office/infopath/2007/PartnerControls"/>
    </lcf76f155ced4ddcb4097134ff3c332f>
    <TaxCatchAll xmlns="06a0b0f5-ab3f-4382-8730-459fb424e421" xsi:nil="true"/>
    <SharedWithUsers xmlns="377d7c8f-17f2-42a0-9e55-7b7ca58c1bdc">
      <UserInfo>
        <DisplayName>Boncela, Megan</DisplayName>
        <AccountId>12</AccountId>
        <AccountType/>
      </UserInfo>
      <UserInfo>
        <DisplayName>Carter, Garrett</DisplayName>
        <AccountId>66</AccountId>
        <AccountType/>
      </UserInfo>
      <UserInfo>
        <DisplayName>Johnson, Barbara</DisplayName>
        <AccountId>11</AccountId>
        <AccountType/>
      </UserInfo>
      <UserInfo>
        <DisplayName>Mavromatis, Deena</DisplayName>
        <AccountId>10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1ADDBC-55B0-44F1-AAE4-FB5033B73B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43ac0-9cd5-4e68-a568-b9d77bb35dbb"/>
    <ds:schemaRef ds:uri="377d7c8f-17f2-42a0-9e55-7b7ca58c1bdc"/>
    <ds:schemaRef ds:uri="06a0b0f5-ab3f-4382-8730-459fb424e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C6298E-7233-4FE0-A34C-E79A189FE6ED}">
  <ds:schemaRefs>
    <ds:schemaRef ds:uri="http://schemas.microsoft.com/office/2006/metadata/properties"/>
    <ds:schemaRef ds:uri="http://schemas.microsoft.com/office/infopath/2007/PartnerControls"/>
    <ds:schemaRef ds:uri="87543ac0-9cd5-4e68-a568-b9d77bb35dbb"/>
    <ds:schemaRef ds:uri="06a0b0f5-ab3f-4382-8730-459fb424e421"/>
    <ds:schemaRef ds:uri="377d7c8f-17f2-42a0-9e55-7b7ca58c1bdc"/>
  </ds:schemaRefs>
</ds:datastoreItem>
</file>

<file path=customXml/itemProps3.xml><?xml version="1.0" encoding="utf-8"?>
<ds:datastoreItem xmlns:ds="http://schemas.openxmlformats.org/officeDocument/2006/customXml" ds:itemID="{1017D16E-6356-4DE3-9807-692AB9391E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1231</Words>
  <Application>Microsoft Office PowerPoint</Application>
  <PresentationFormat>Widescreen</PresentationFormat>
  <Paragraphs>207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Source Sans Pro</vt:lpstr>
      <vt:lpstr>Source Sans Pro Light</vt:lpstr>
      <vt:lpstr>Source Sans Pro SemiBold</vt:lpstr>
      <vt:lpstr>Office Theme</vt:lpstr>
      <vt:lpstr>Graphic Element</vt:lpstr>
      <vt:lpstr>*Heart of it All Deck</vt:lpstr>
      <vt:lpstr>Community Integration</vt:lpstr>
      <vt:lpstr>PowerPoint Presentation</vt:lpstr>
      <vt:lpstr>Community Integration </vt:lpstr>
      <vt:lpstr>     Community Integration Team</vt:lpstr>
      <vt:lpstr>Recovery Requires a Community</vt:lpstr>
      <vt:lpstr>Recovery Requires a Community Eligibility Criteria</vt:lpstr>
      <vt:lpstr>Recovery Requires a Community Areas of Assistance</vt:lpstr>
      <vt:lpstr>Recovery Requires a Community Goods and Services Enhancement</vt:lpstr>
      <vt:lpstr>Recovery Requires a Community Partnerships  </vt:lpstr>
      <vt:lpstr>Recovery Requires a Community </vt:lpstr>
      <vt:lpstr>Residential State Supplement</vt:lpstr>
      <vt:lpstr>Residential State Supplement Program Changes as of State Fiscal Year (SFY) 2024</vt:lpstr>
      <vt:lpstr>Residential State Supplement Eligibility Criteria</vt:lpstr>
      <vt:lpstr>Residential State Supplement </vt:lpstr>
      <vt:lpstr>Residential State Supplement RSS Benefit Amounts – how to calculate</vt:lpstr>
      <vt:lpstr>Residential State Supplement Enrollment Process</vt:lpstr>
      <vt:lpstr>Residential State Supplement Partnerships  </vt:lpstr>
      <vt:lpstr>Residential State Supplement </vt:lpstr>
      <vt:lpstr>RSS Verification Process </vt:lpstr>
      <vt:lpstr>Community Integration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Integration</dc:title>
  <dc:creator>Jazi, Ellie</dc:creator>
  <cp:lastModifiedBy>Jazi, Ellie</cp:lastModifiedBy>
  <cp:revision>2</cp:revision>
  <dcterms:created xsi:type="dcterms:W3CDTF">2023-12-14T21:17:37Z</dcterms:created>
  <dcterms:modified xsi:type="dcterms:W3CDTF">2024-04-19T18:29:12Z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0x010100AA8AA4CED705454EA2936D966F9B0B1E</vt:lpwstr>
  </property>
</Properties>
</file>